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sldIdLst>
    <p:sldId id="256" r:id="rId2"/>
    <p:sldId id="257" r:id="rId3"/>
    <p:sldId id="258" r:id="rId4"/>
    <p:sldId id="281" r:id="rId5"/>
    <p:sldId id="282" r:id="rId6"/>
    <p:sldId id="283" r:id="rId7"/>
    <p:sldId id="284" r:id="rId8"/>
    <p:sldId id="285" r:id="rId9"/>
    <p:sldId id="280" r:id="rId10"/>
    <p:sldId id="286" r:id="rId11"/>
    <p:sldId id="287" r:id="rId12"/>
    <p:sldId id="288" r:id="rId13"/>
    <p:sldId id="289" r:id="rId14"/>
    <p:sldId id="290" r:id="rId15"/>
    <p:sldId id="291" r:id="rId16"/>
    <p:sldId id="292" r:id="rId17"/>
    <p:sldId id="293" r:id="rId18"/>
    <p:sldId id="294" r:id="rId19"/>
    <p:sldId id="295" r:id="rId20"/>
    <p:sldId id="296" r:id="rId21"/>
    <p:sldId id="297" r:id="rId22"/>
    <p:sldId id="300" r:id="rId23"/>
    <p:sldId id="298" r:id="rId24"/>
    <p:sldId id="299" r:id="rId25"/>
    <p:sldId id="301" r:id="rId26"/>
    <p:sldId id="302" r:id="rId27"/>
    <p:sldId id="303" r:id="rId28"/>
    <p:sldId id="304" r:id="rId29"/>
    <p:sldId id="306" r:id="rId30"/>
    <p:sldId id="307" r:id="rId31"/>
    <p:sldId id="308" r:id="rId32"/>
    <p:sldId id="309" r:id="rId33"/>
    <p:sldId id="310" r:id="rId34"/>
    <p:sldId id="311" r:id="rId35"/>
    <p:sldId id="312" r:id="rId36"/>
    <p:sldId id="313" r:id="rId37"/>
    <p:sldId id="314" r:id="rId38"/>
    <p:sldId id="315" r:id="rId39"/>
    <p:sldId id="316" r:id="rId40"/>
    <p:sldId id="317" r:id="rId41"/>
    <p:sldId id="318" r:id="rId42"/>
    <p:sldId id="319" r:id="rId43"/>
    <p:sldId id="320" r:id="rId44"/>
    <p:sldId id="324" r:id="rId45"/>
    <p:sldId id="322" r:id="rId46"/>
    <p:sldId id="323" r:id="rId47"/>
    <p:sldId id="325" r:id="rId48"/>
    <p:sldId id="321" r:id="rId49"/>
    <p:sldId id="326" r:id="rId50"/>
    <p:sldId id="327" r:id="rId51"/>
    <p:sldId id="328" r:id="rId52"/>
    <p:sldId id="329" r:id="rId53"/>
    <p:sldId id="330" r:id="rId54"/>
    <p:sldId id="331" r:id="rId55"/>
    <p:sldId id="332" r:id="rId56"/>
    <p:sldId id="333" r:id="rId57"/>
    <p:sldId id="334" r:id="rId58"/>
    <p:sldId id="335" r:id="rId59"/>
    <p:sldId id="336" r:id="rId60"/>
    <p:sldId id="337" r:id="rId61"/>
    <p:sldId id="338" r:id="rId62"/>
    <p:sldId id="339" r:id="rId63"/>
    <p:sldId id="340" r:id="rId64"/>
    <p:sldId id="341" r:id="rId65"/>
    <p:sldId id="342" r:id="rId66"/>
    <p:sldId id="343" r:id="rId67"/>
    <p:sldId id="344" r:id="rId68"/>
    <p:sldId id="345" r:id="rId69"/>
    <p:sldId id="346" r:id="rId70"/>
    <p:sldId id="347" r:id="rId71"/>
    <p:sldId id="348" r:id="rId72"/>
    <p:sldId id="349" r:id="rId73"/>
    <p:sldId id="350" r:id="rId74"/>
    <p:sldId id="351" r:id="rId75"/>
    <p:sldId id="352" r:id="rId76"/>
    <p:sldId id="353" r:id="rId77"/>
    <p:sldId id="279" r:id="rId7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B6B7612-E54C-4AD7-A6AA-1D6DDA44563D}">
          <p14:sldIdLst>
            <p14:sldId id="256"/>
            <p14:sldId id="257"/>
            <p14:sldId id="258"/>
            <p14:sldId id="281"/>
            <p14:sldId id="282"/>
            <p14:sldId id="283"/>
            <p14:sldId id="284"/>
            <p14:sldId id="285"/>
            <p14:sldId id="280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300"/>
            <p14:sldId id="298"/>
            <p14:sldId id="299"/>
            <p14:sldId id="301"/>
            <p14:sldId id="302"/>
            <p14:sldId id="303"/>
            <p14:sldId id="304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4"/>
            <p14:sldId id="322"/>
            <p14:sldId id="323"/>
            <p14:sldId id="325"/>
            <p14:sldId id="321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279"/>
          </p14:sldIdLst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AD4E"/>
    <a:srgbClr val="3FAD46"/>
    <a:srgbClr val="66FF33"/>
    <a:srgbClr val="00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569" autoAdjust="0"/>
    <p:restoredTop sz="81119"/>
  </p:normalViewPr>
  <p:slideViewPr>
    <p:cSldViewPr snapToGrid="0">
      <p:cViewPr varScale="1">
        <p:scale>
          <a:sx n="63" d="100"/>
          <a:sy n="63" d="100"/>
        </p:scale>
        <p:origin x="-324" y="-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ACF1A1B0-862D-4909-A7DB-D8ADA062DFCA}" type="datetimeFigureOut">
              <a:rPr lang="en-US" dirty="0"/>
              <a:t>8/9/2017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45720" tIns="45720" rIns="45720" bIns="45720" rtlCol="0" anchor="ctr">
            <a:normAutofit/>
          </a:bodyPr>
          <a:lstStyle>
            <a:lvl1pPr>
              <a:defRPr lang="en-US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6144-9CB7-4E3A-B87E-A382F9BE05EF}" type="datetimeFigureOut">
              <a:rPr lang="en-US" dirty="0"/>
              <a:t>8/9/2017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3D55F-46AB-4791-9172-4FA8DD3A6A9C}" type="datetimeFigureOut">
              <a:rPr lang="en-US" dirty="0"/>
              <a:t>8/9/2017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6881-8A08-449C-8D73-E5F201F814C1}" type="datetimeFigureOut">
              <a:rPr lang="en-US" dirty="0"/>
              <a:t>8/9/2017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B5A5E-0C07-4E93-A112-D37B4D166B30}" type="datetimeFigureOut">
              <a:rPr lang="en-US" dirty="0"/>
              <a:t>8/9/2017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F71C5-DC57-4358-A1EA-30C08AF6E3C5}" type="datetimeFigureOut">
              <a:rPr lang="en-US" dirty="0"/>
              <a:t>8/9/2017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26480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000" b="0" kern="1200" spc="10" baseline="0" dirty="0">
                <a:solidFill>
                  <a:schemeClr val="tx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71DBA-DE60-4731-B773-47AAA185C143}" type="datetimeFigureOut">
              <a:rPr lang="en-US" dirty="0"/>
              <a:t>8/9/2017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8/9/2017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4A628-C83B-4C66-83F4-1711CE3738FD}" type="datetimeFigureOut">
              <a:rPr lang="en-US" dirty="0"/>
              <a:t>8/9/2017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C1D73-9400-43CA-A37F-F9B7D00DE14C}" type="datetimeFigureOut">
              <a:rPr lang="en-US" dirty="0"/>
              <a:t>8/9/2017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B7711-B905-4633-B4D7-6F3A49A2E7D9}" type="datetimeFigureOut">
              <a:rPr lang="en-US" dirty="0"/>
              <a:t>8/9/2017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89C235CF-BDA2-4E7E-8BBD-350479985E74}" type="datetimeFigureOut">
              <a:rPr lang="en-US" dirty="0"/>
              <a:pPr/>
              <a:t>8/9/2017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96969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rgbClr val="777777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52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getcomposer.org/Composer-Setup.exe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zendframework/ZendSkeletonApplication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PHP &amp; </a:t>
            </a:r>
            <a:r>
              <a:rPr lang="en-US" dirty="0" err="1" smtClean="0"/>
              <a:t>Zend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811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Ghi</a:t>
            </a:r>
            <a:r>
              <a:rPr lang="en-US" dirty="0" smtClean="0"/>
              <a:t> </a:t>
            </a:r>
            <a:r>
              <a:rPr lang="en-US" dirty="0" err="1" smtClean="0"/>
              <a:t>chú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 smtClean="0"/>
              <a:t>Giống</a:t>
            </a:r>
            <a:r>
              <a:rPr lang="en-US" sz="2000" dirty="0" smtClean="0"/>
              <a:t> </a:t>
            </a:r>
            <a:r>
              <a:rPr lang="en-US" sz="2000" dirty="0" err="1" smtClean="0"/>
              <a:t>với</a:t>
            </a:r>
            <a:r>
              <a:rPr lang="en-US" sz="2000" dirty="0" smtClean="0"/>
              <a:t> </a:t>
            </a:r>
            <a:r>
              <a:rPr lang="en-US" sz="2000" dirty="0" err="1" smtClean="0"/>
              <a:t>các</a:t>
            </a:r>
            <a:r>
              <a:rPr lang="en-US" sz="2000" dirty="0" smtClean="0"/>
              <a:t> </a:t>
            </a:r>
            <a:r>
              <a:rPr lang="en-US" sz="2000" dirty="0" err="1" smtClean="0"/>
              <a:t>ngôn</a:t>
            </a:r>
            <a:r>
              <a:rPr lang="en-US" sz="2000" dirty="0" smtClean="0"/>
              <a:t> </a:t>
            </a:r>
            <a:r>
              <a:rPr lang="en-US" sz="2000" dirty="0" err="1" smtClean="0"/>
              <a:t>ngữ</a:t>
            </a:r>
            <a:r>
              <a:rPr lang="en-US" sz="2000" dirty="0" smtClean="0"/>
              <a:t> </a:t>
            </a:r>
            <a:r>
              <a:rPr lang="en-US" sz="2000" dirty="0" err="1" smtClean="0"/>
              <a:t>khác</a:t>
            </a:r>
            <a:r>
              <a:rPr lang="en-US" sz="2000" dirty="0" smtClean="0"/>
              <a:t> </a:t>
            </a:r>
            <a:r>
              <a:rPr lang="en-US" sz="2000" dirty="0" err="1" smtClean="0"/>
              <a:t>có</a:t>
            </a:r>
            <a:r>
              <a:rPr lang="en-US" sz="2000" dirty="0" smtClean="0"/>
              <a:t> </a:t>
            </a:r>
            <a:r>
              <a:rPr lang="en-US" sz="2000" dirty="0" err="1" smtClean="0"/>
              <a:t>thể</a:t>
            </a:r>
            <a:r>
              <a:rPr lang="en-US" sz="2000" dirty="0" smtClean="0"/>
              <a:t> </a:t>
            </a:r>
            <a:r>
              <a:rPr lang="en-US" sz="2000" dirty="0" err="1" smtClean="0"/>
              <a:t>ghi</a:t>
            </a:r>
            <a:r>
              <a:rPr lang="en-US" sz="2000" dirty="0" smtClean="0"/>
              <a:t> </a:t>
            </a:r>
            <a:r>
              <a:rPr lang="en-US" sz="2000" dirty="0" err="1" smtClean="0"/>
              <a:t>chú</a:t>
            </a:r>
            <a:r>
              <a:rPr lang="en-US" sz="2000" dirty="0" smtClean="0"/>
              <a:t> </a:t>
            </a:r>
            <a:r>
              <a:rPr lang="en-US" sz="2000" dirty="0" err="1" smtClean="0"/>
              <a:t>trên</a:t>
            </a:r>
            <a:r>
              <a:rPr lang="en-US" sz="2000" dirty="0" smtClean="0"/>
              <a:t> </a:t>
            </a:r>
            <a:r>
              <a:rPr lang="en-US" sz="2000" dirty="0" err="1" smtClean="0"/>
              <a:t>một</a:t>
            </a:r>
            <a:r>
              <a:rPr lang="en-US" sz="2000" dirty="0" smtClean="0"/>
              <a:t> </a:t>
            </a:r>
            <a:r>
              <a:rPr lang="en-US" sz="2000" dirty="0" err="1" smtClean="0"/>
              <a:t>dòng</a:t>
            </a:r>
            <a:r>
              <a:rPr lang="en-US" sz="2000" dirty="0" smtClean="0"/>
              <a:t> </a:t>
            </a:r>
            <a:r>
              <a:rPr lang="en-US" sz="2000" dirty="0" err="1" smtClean="0"/>
              <a:t>hoặc</a:t>
            </a:r>
            <a:r>
              <a:rPr lang="en-US" sz="2000" dirty="0" smtClean="0"/>
              <a:t> </a:t>
            </a:r>
            <a:r>
              <a:rPr lang="en-US" sz="2000" dirty="0" err="1" smtClean="0"/>
              <a:t>nhiều</a:t>
            </a:r>
            <a:r>
              <a:rPr lang="en-US" sz="2000" dirty="0" smtClean="0"/>
              <a:t> </a:t>
            </a:r>
            <a:r>
              <a:rPr lang="en-US" sz="2000" dirty="0" err="1" smtClean="0"/>
              <a:t>dòng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1367481" y="2504308"/>
            <a:ext cx="8501449" cy="251253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&lt;?</a:t>
            </a:r>
            <a:r>
              <a:rPr lang="en-US" sz="1050" dirty="0" err="1"/>
              <a:t>php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// </a:t>
            </a:r>
            <a:r>
              <a:rPr lang="en-US" sz="1050" dirty="0" err="1" smtClean="0"/>
              <a:t>Ghi</a:t>
            </a:r>
            <a:r>
              <a:rPr lang="en-US" sz="1050" dirty="0" smtClean="0"/>
              <a:t> </a:t>
            </a:r>
            <a:r>
              <a:rPr lang="en-US" sz="1050" dirty="0" err="1" smtClean="0"/>
              <a:t>chú</a:t>
            </a:r>
            <a:r>
              <a:rPr lang="en-US" sz="1050" dirty="0" smtClean="0"/>
              <a:t> </a:t>
            </a:r>
            <a:r>
              <a:rPr lang="en-US" sz="1050" dirty="0" err="1" smtClean="0"/>
              <a:t>trên</a:t>
            </a:r>
            <a:r>
              <a:rPr lang="en-US" sz="1050" dirty="0" smtClean="0"/>
              <a:t> </a:t>
            </a:r>
            <a:r>
              <a:rPr lang="en-US" sz="1050" dirty="0" err="1" smtClean="0"/>
              <a:t>một</a:t>
            </a:r>
            <a:r>
              <a:rPr lang="en-US" sz="1050" dirty="0" smtClean="0"/>
              <a:t> </a:t>
            </a:r>
            <a:r>
              <a:rPr lang="en-US" sz="1050" dirty="0" err="1" smtClean="0"/>
              <a:t>dòng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# </a:t>
            </a:r>
            <a:r>
              <a:rPr lang="en-US" sz="1050" dirty="0" err="1" smtClean="0"/>
              <a:t>Cũng</a:t>
            </a:r>
            <a:r>
              <a:rPr lang="en-US" sz="1050" dirty="0" smtClean="0"/>
              <a:t> </a:t>
            </a:r>
            <a:r>
              <a:rPr lang="en-US" sz="1050" dirty="0" err="1" smtClean="0"/>
              <a:t>là</a:t>
            </a:r>
            <a:r>
              <a:rPr lang="en-US" sz="1050" dirty="0" smtClean="0"/>
              <a:t> </a:t>
            </a:r>
            <a:r>
              <a:rPr lang="en-US" sz="1050" dirty="0" err="1" smtClean="0"/>
              <a:t>ghi</a:t>
            </a:r>
            <a:r>
              <a:rPr lang="en-US" sz="1050" dirty="0" smtClean="0"/>
              <a:t> </a:t>
            </a:r>
            <a:r>
              <a:rPr lang="en-US" sz="1050" dirty="0" err="1" smtClean="0"/>
              <a:t>chú</a:t>
            </a:r>
            <a:r>
              <a:rPr lang="en-US" sz="1050" dirty="0" smtClean="0"/>
              <a:t> </a:t>
            </a:r>
            <a:r>
              <a:rPr lang="en-US" sz="1050" dirty="0" err="1" smtClean="0"/>
              <a:t>trên</a:t>
            </a:r>
            <a:r>
              <a:rPr lang="en-US" sz="1050" dirty="0" smtClean="0"/>
              <a:t> </a:t>
            </a:r>
            <a:r>
              <a:rPr lang="en-US" sz="1050" dirty="0" err="1" smtClean="0"/>
              <a:t>một</a:t>
            </a:r>
            <a:r>
              <a:rPr lang="en-US" sz="1050" dirty="0" smtClean="0"/>
              <a:t> </a:t>
            </a:r>
            <a:r>
              <a:rPr lang="en-US" sz="1050" dirty="0" err="1" smtClean="0"/>
              <a:t>dòng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/*</a:t>
            </a:r>
            <a:br>
              <a:rPr lang="en-US" sz="1050" dirty="0"/>
            </a:br>
            <a:r>
              <a:rPr lang="en-US" sz="1050" dirty="0" err="1" smtClean="0"/>
              <a:t>Ghi</a:t>
            </a:r>
            <a:r>
              <a:rPr lang="en-US" sz="1050" dirty="0" smtClean="0"/>
              <a:t> </a:t>
            </a:r>
            <a:r>
              <a:rPr lang="en-US" sz="1050" dirty="0" err="1" smtClean="0"/>
              <a:t>chú</a:t>
            </a:r>
            <a:r>
              <a:rPr lang="en-US" sz="1050" dirty="0" smtClean="0"/>
              <a:t> </a:t>
            </a:r>
            <a:r>
              <a:rPr lang="en-US" sz="1050" dirty="0" err="1" smtClean="0"/>
              <a:t>trên</a:t>
            </a:r>
            <a:endParaRPr lang="en-US" sz="1050" dirty="0"/>
          </a:p>
          <a:p>
            <a:r>
              <a:rPr lang="en-US" sz="1050" dirty="0" err="1"/>
              <a:t>n</a:t>
            </a:r>
            <a:r>
              <a:rPr lang="en-US" sz="1050" dirty="0" err="1" smtClean="0"/>
              <a:t>hiều</a:t>
            </a:r>
            <a:endParaRPr lang="en-US" sz="1050" dirty="0" smtClean="0"/>
          </a:p>
          <a:p>
            <a:r>
              <a:rPr lang="en-US" sz="1050" dirty="0" err="1" smtClean="0"/>
              <a:t>dòng</a:t>
            </a:r>
            <a:endParaRPr lang="en-US" sz="1050" dirty="0" smtClean="0"/>
          </a:p>
          <a:p>
            <a:r>
              <a:rPr lang="en-US" sz="1050" dirty="0" smtClean="0"/>
              <a:t>*/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// </a:t>
            </a:r>
            <a:r>
              <a:rPr lang="en-US" sz="1050" dirty="0" err="1" smtClean="0"/>
              <a:t>Cũng</a:t>
            </a:r>
            <a:r>
              <a:rPr lang="en-US" sz="1050" dirty="0" smtClean="0"/>
              <a:t> </a:t>
            </a:r>
            <a:r>
              <a:rPr lang="en-US" sz="1050" dirty="0" err="1" smtClean="0"/>
              <a:t>có</a:t>
            </a:r>
            <a:r>
              <a:rPr lang="en-US" sz="1050" dirty="0" smtClean="0"/>
              <a:t> </a:t>
            </a:r>
            <a:r>
              <a:rPr lang="en-US" sz="1050" dirty="0" err="1" smtClean="0"/>
              <a:t>thể</a:t>
            </a:r>
            <a:r>
              <a:rPr lang="en-US" sz="1050" dirty="0" smtClean="0"/>
              <a:t> </a:t>
            </a:r>
            <a:r>
              <a:rPr lang="en-US" sz="1050" dirty="0" err="1" smtClean="0"/>
              <a:t>ghi</a:t>
            </a:r>
            <a:r>
              <a:rPr lang="en-US" sz="1050" dirty="0" smtClean="0"/>
              <a:t> </a:t>
            </a:r>
            <a:r>
              <a:rPr lang="en-US" sz="1050" dirty="0" err="1" smtClean="0"/>
              <a:t>chú</a:t>
            </a:r>
            <a:r>
              <a:rPr lang="en-US" sz="1050" dirty="0" smtClean="0"/>
              <a:t> </a:t>
            </a:r>
            <a:r>
              <a:rPr lang="en-US" sz="1050" dirty="0" err="1" smtClean="0"/>
              <a:t>chèn</a:t>
            </a:r>
            <a:r>
              <a:rPr lang="en-US" sz="1050" dirty="0" smtClean="0"/>
              <a:t> </a:t>
            </a:r>
            <a:r>
              <a:rPr lang="en-US" sz="1050" dirty="0" err="1" smtClean="0"/>
              <a:t>vào</a:t>
            </a:r>
            <a:r>
              <a:rPr lang="en-US" sz="1050" dirty="0" smtClean="0"/>
              <a:t> </a:t>
            </a:r>
            <a:r>
              <a:rPr lang="en-US" sz="1050" dirty="0" err="1" smtClean="0"/>
              <a:t>giữa</a:t>
            </a:r>
            <a:r>
              <a:rPr lang="en-US" sz="1050" dirty="0" smtClean="0"/>
              <a:t> </a:t>
            </a:r>
            <a:r>
              <a:rPr lang="en-US" sz="1050" dirty="0" err="1" smtClean="0"/>
              <a:t>đoạn</a:t>
            </a:r>
            <a:r>
              <a:rPr lang="en-US" sz="1050" dirty="0" smtClean="0"/>
              <a:t> code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$x = 5 /* + 15 */ + 5;</a:t>
            </a:r>
            <a:br>
              <a:rPr lang="en-US" sz="1050" dirty="0"/>
            </a:br>
            <a:r>
              <a:rPr lang="en-US" sz="1050" dirty="0"/>
              <a:t>echo $x;</a:t>
            </a:r>
            <a:br>
              <a:rPr lang="en-US" sz="1050" dirty="0"/>
            </a:br>
            <a:r>
              <a:rPr lang="en-US" sz="1050" dirty="0"/>
              <a:t>?&gt;</a:t>
            </a:r>
          </a:p>
        </p:txBody>
      </p:sp>
    </p:spTree>
    <p:extLst>
      <p:ext uri="{BB962C8B-B14F-4D97-AF65-F5344CB8AC3E}">
        <p14:creationId xmlns:p14="http://schemas.microsoft.com/office/powerpoint/2010/main" val="2221888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biệt</a:t>
            </a:r>
            <a:r>
              <a:rPr lang="en-US" dirty="0" smtClean="0"/>
              <a:t> HOA </a:t>
            </a:r>
            <a:r>
              <a:rPr lang="en-US" dirty="0" err="1" smtClean="0"/>
              <a:t>thường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php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 smtClean="0"/>
              <a:t>Tấc</a:t>
            </a:r>
            <a:r>
              <a:rPr lang="en-US" sz="2000" dirty="0" smtClean="0"/>
              <a:t> </a:t>
            </a:r>
            <a:r>
              <a:rPr lang="en-US" sz="2000" dirty="0" err="1" smtClean="0"/>
              <a:t>cả</a:t>
            </a:r>
            <a:r>
              <a:rPr lang="en-US" sz="2000" dirty="0" smtClean="0"/>
              <a:t> </a:t>
            </a:r>
            <a:r>
              <a:rPr lang="en-US" sz="2000" dirty="0" err="1" smtClean="0"/>
              <a:t>các</a:t>
            </a:r>
            <a:r>
              <a:rPr lang="en-US" sz="2000" dirty="0" smtClean="0"/>
              <a:t> </a:t>
            </a:r>
            <a:r>
              <a:rPr lang="en-US" sz="2000" dirty="0" err="1" smtClean="0"/>
              <a:t>từ</a:t>
            </a:r>
            <a:r>
              <a:rPr lang="en-US" sz="2000" dirty="0" smtClean="0"/>
              <a:t> </a:t>
            </a:r>
            <a:r>
              <a:rPr lang="en-US" sz="2000" dirty="0" err="1" smtClean="0"/>
              <a:t>khóa</a:t>
            </a:r>
            <a:r>
              <a:rPr lang="en-US" sz="2000" dirty="0" smtClean="0"/>
              <a:t> (if</a:t>
            </a:r>
            <a:r>
              <a:rPr lang="en-US" sz="2000" dirty="0"/>
              <a:t>, else, while, echo</a:t>
            </a:r>
            <a:r>
              <a:rPr lang="en-US" sz="2000" dirty="0" smtClean="0"/>
              <a:t>,...), </a:t>
            </a:r>
            <a:r>
              <a:rPr lang="en-US" sz="2000" dirty="0"/>
              <a:t>classes, functions, </a:t>
            </a:r>
            <a:r>
              <a:rPr lang="en-US" sz="2000" dirty="0" err="1" smtClean="0"/>
              <a:t>và</a:t>
            </a:r>
            <a:r>
              <a:rPr lang="en-US" sz="2000" dirty="0" smtClean="0"/>
              <a:t> user-defined functions </a:t>
            </a:r>
            <a:r>
              <a:rPr lang="en-US" sz="2000" dirty="0" err="1" smtClean="0"/>
              <a:t>điều</a:t>
            </a:r>
            <a:r>
              <a:rPr lang="en-US" sz="2000" dirty="0" smtClean="0"/>
              <a:t> </a:t>
            </a:r>
            <a:r>
              <a:rPr lang="en-US" sz="2000" dirty="0" err="1" smtClean="0"/>
              <a:t>không</a:t>
            </a:r>
            <a:r>
              <a:rPr lang="en-US" sz="2000" dirty="0" smtClean="0"/>
              <a:t> </a:t>
            </a:r>
            <a:r>
              <a:rPr lang="en-US" sz="2000" dirty="0" err="1" smtClean="0"/>
              <a:t>phân</a:t>
            </a:r>
            <a:r>
              <a:rPr lang="en-US" sz="2000" dirty="0" smtClean="0"/>
              <a:t> </a:t>
            </a:r>
            <a:r>
              <a:rPr lang="en-US" sz="2000" dirty="0" err="1" smtClean="0"/>
              <a:t>biệt</a:t>
            </a:r>
            <a:r>
              <a:rPr lang="en-US" sz="2000" dirty="0" smtClean="0"/>
              <a:t> HOA </a:t>
            </a:r>
            <a:r>
              <a:rPr lang="en-US" sz="2000" dirty="0" err="1" smtClean="0"/>
              <a:t>thường</a:t>
            </a:r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r>
              <a:rPr lang="en-US" sz="2000" dirty="0" err="1" smtClean="0"/>
              <a:t>Tuy</a:t>
            </a:r>
            <a:r>
              <a:rPr lang="en-US" sz="2000" dirty="0" smtClean="0"/>
              <a:t> </a:t>
            </a:r>
            <a:r>
              <a:rPr lang="en-US" sz="2000" dirty="0" err="1" smtClean="0"/>
              <a:t>nhiên</a:t>
            </a:r>
            <a:r>
              <a:rPr lang="en-US" sz="2000" dirty="0" smtClean="0"/>
              <a:t>, </a:t>
            </a:r>
            <a:r>
              <a:rPr lang="en-US" sz="2000" dirty="0" err="1" smtClean="0"/>
              <a:t>tên</a:t>
            </a:r>
            <a:r>
              <a:rPr lang="en-US" sz="2000" dirty="0" smtClean="0"/>
              <a:t> </a:t>
            </a:r>
            <a:r>
              <a:rPr lang="en-US" sz="2000" dirty="0" err="1" smtClean="0"/>
              <a:t>biến</a:t>
            </a:r>
            <a:r>
              <a:rPr lang="en-US" sz="2000" dirty="0" smtClean="0"/>
              <a:t> </a:t>
            </a:r>
            <a:r>
              <a:rPr lang="en-US" sz="2000" dirty="0" err="1" smtClean="0"/>
              <a:t>thì</a:t>
            </a:r>
            <a:r>
              <a:rPr lang="en-US" sz="2000" dirty="0" smtClean="0"/>
              <a:t> </a:t>
            </a:r>
            <a:r>
              <a:rPr lang="en-US" sz="2000" dirty="0" err="1" smtClean="0"/>
              <a:t>phân</a:t>
            </a:r>
            <a:r>
              <a:rPr lang="en-US" sz="2000" dirty="0" smtClean="0"/>
              <a:t> </a:t>
            </a:r>
            <a:r>
              <a:rPr lang="en-US" sz="2000" dirty="0" err="1" smtClean="0"/>
              <a:t>biệt</a:t>
            </a:r>
            <a:r>
              <a:rPr lang="en-US" sz="2000" dirty="0" smtClean="0"/>
              <a:t> HOA </a:t>
            </a:r>
            <a:r>
              <a:rPr lang="en-US" sz="2000" dirty="0" err="1" smtClean="0"/>
              <a:t>thường</a:t>
            </a:r>
            <a:r>
              <a:rPr lang="en-US" sz="2000" dirty="0" smtClean="0"/>
              <a:t>: </a:t>
            </a:r>
            <a:r>
              <a:rPr lang="en-US" sz="2000" dirty="0"/>
              <a:t>$color, $COLOR, </a:t>
            </a:r>
            <a:r>
              <a:rPr lang="en-US" sz="2000" dirty="0" err="1" smtClean="0"/>
              <a:t>và</a:t>
            </a:r>
            <a:r>
              <a:rPr lang="en-US" sz="2000" dirty="0" smtClean="0"/>
              <a:t> $color </a:t>
            </a:r>
            <a:r>
              <a:rPr lang="en-US" sz="2000" dirty="0" err="1" smtClean="0"/>
              <a:t>là</a:t>
            </a:r>
            <a:r>
              <a:rPr lang="en-US" sz="2000" dirty="0" smtClean="0"/>
              <a:t> </a:t>
            </a:r>
            <a:r>
              <a:rPr lang="en-US" sz="2000" dirty="0" err="1" smtClean="0"/>
              <a:t>khác</a:t>
            </a:r>
            <a:r>
              <a:rPr lang="en-US" sz="2000" dirty="0" smtClean="0"/>
              <a:t> </a:t>
            </a:r>
            <a:r>
              <a:rPr lang="en-US" sz="2000" dirty="0" err="1" smtClean="0"/>
              <a:t>nhau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1367481" y="2504309"/>
            <a:ext cx="8501449" cy="89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&lt;?</a:t>
            </a:r>
            <a:r>
              <a:rPr lang="en-US" sz="1050" dirty="0" err="1"/>
              <a:t>php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ECHO "Hello World!&lt;</a:t>
            </a:r>
            <a:r>
              <a:rPr lang="en-US" sz="1050" dirty="0" err="1"/>
              <a:t>br</a:t>
            </a:r>
            <a:r>
              <a:rPr lang="en-US" sz="1050" dirty="0"/>
              <a:t>&gt;";</a:t>
            </a:r>
            <a:br>
              <a:rPr lang="en-US" sz="1050" dirty="0"/>
            </a:br>
            <a:r>
              <a:rPr lang="en-US" sz="1050" dirty="0"/>
              <a:t>echo "Hello World!&lt;</a:t>
            </a:r>
            <a:r>
              <a:rPr lang="en-US" sz="1050" dirty="0" err="1"/>
              <a:t>br</a:t>
            </a:r>
            <a:r>
              <a:rPr lang="en-US" sz="1050" dirty="0"/>
              <a:t>&gt;";</a:t>
            </a:r>
            <a:br>
              <a:rPr lang="en-US" sz="1050" dirty="0"/>
            </a:br>
            <a:r>
              <a:rPr lang="en-US" sz="1050" dirty="0" err="1"/>
              <a:t>EcHo</a:t>
            </a:r>
            <a:r>
              <a:rPr lang="en-US" sz="1050" dirty="0"/>
              <a:t> "Hello World!&lt;</a:t>
            </a:r>
            <a:r>
              <a:rPr lang="en-US" sz="1050" dirty="0" err="1"/>
              <a:t>br</a:t>
            </a:r>
            <a:r>
              <a:rPr lang="en-US" sz="1050" dirty="0"/>
              <a:t>&gt;";</a:t>
            </a:r>
            <a:br>
              <a:rPr lang="en-US" sz="1050" dirty="0"/>
            </a:br>
            <a:r>
              <a:rPr lang="en-US" sz="1050" dirty="0" smtClean="0"/>
              <a:t>?&gt;</a:t>
            </a:r>
            <a:endParaRPr lang="en-US" sz="1050" dirty="0"/>
          </a:p>
        </p:txBody>
      </p:sp>
      <p:sp>
        <p:nvSpPr>
          <p:cNvPr id="6" name="Rectangle 5"/>
          <p:cNvSpPr/>
          <p:nvPr/>
        </p:nvSpPr>
        <p:spPr>
          <a:xfrm>
            <a:off x="1367481" y="4268075"/>
            <a:ext cx="8501449" cy="109475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&lt;?</a:t>
            </a:r>
            <a:r>
              <a:rPr lang="en-US" sz="1050" dirty="0" err="1"/>
              <a:t>php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$color = "red";</a:t>
            </a:r>
            <a:br>
              <a:rPr lang="en-US" sz="1050" dirty="0"/>
            </a:br>
            <a:r>
              <a:rPr lang="en-US" sz="1050" dirty="0"/>
              <a:t>echo "My car is " . $color . "&lt;</a:t>
            </a:r>
            <a:r>
              <a:rPr lang="en-US" sz="1050" dirty="0" err="1"/>
              <a:t>br</a:t>
            </a:r>
            <a:r>
              <a:rPr lang="en-US" sz="1050" dirty="0"/>
              <a:t>&gt;";</a:t>
            </a:r>
            <a:br>
              <a:rPr lang="en-US" sz="1050" dirty="0"/>
            </a:br>
            <a:r>
              <a:rPr lang="en-US" sz="1050" dirty="0"/>
              <a:t>echo "My house is " . $COLOR . "&lt;</a:t>
            </a:r>
            <a:r>
              <a:rPr lang="en-US" sz="1050" dirty="0" err="1"/>
              <a:t>br</a:t>
            </a:r>
            <a:r>
              <a:rPr lang="en-US" sz="1050" dirty="0"/>
              <a:t>&gt;";</a:t>
            </a:r>
            <a:br>
              <a:rPr lang="en-US" sz="1050" dirty="0"/>
            </a:br>
            <a:r>
              <a:rPr lang="en-US" sz="1050" dirty="0"/>
              <a:t>echo "My boat is " . $</a:t>
            </a:r>
            <a:r>
              <a:rPr lang="en-US" sz="1050" dirty="0" err="1"/>
              <a:t>coLOR</a:t>
            </a:r>
            <a:r>
              <a:rPr lang="en-US" sz="1050" dirty="0"/>
              <a:t> . "&lt;</a:t>
            </a:r>
            <a:r>
              <a:rPr lang="en-US" sz="1050" dirty="0" err="1"/>
              <a:t>br</a:t>
            </a:r>
            <a:r>
              <a:rPr lang="en-US" sz="1050" dirty="0"/>
              <a:t>&gt;";</a:t>
            </a:r>
            <a:br>
              <a:rPr lang="en-US" sz="1050" dirty="0"/>
            </a:br>
            <a:r>
              <a:rPr lang="en-US" sz="1050" dirty="0"/>
              <a:t>?&gt;</a:t>
            </a:r>
          </a:p>
        </p:txBody>
      </p:sp>
    </p:spTree>
    <p:extLst>
      <p:ext uri="{BB962C8B-B14F-4D97-AF65-F5344CB8AC3E}">
        <p14:creationId xmlns:p14="http://schemas.microsoft.com/office/powerpoint/2010/main" val="3998364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Biến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PHP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 smtClean="0"/>
              <a:t>Biến</a:t>
            </a:r>
            <a:r>
              <a:rPr lang="en-US" sz="2000" dirty="0" smtClean="0"/>
              <a:t> </a:t>
            </a:r>
            <a:r>
              <a:rPr lang="en-US" sz="2000" dirty="0" err="1" smtClean="0"/>
              <a:t>được</a:t>
            </a:r>
            <a:r>
              <a:rPr lang="en-US" sz="2000" dirty="0" smtClean="0"/>
              <a:t> </a:t>
            </a:r>
            <a:r>
              <a:rPr lang="en-US" sz="2000" dirty="0" err="1" smtClean="0"/>
              <a:t>bắt</a:t>
            </a:r>
            <a:r>
              <a:rPr lang="en-US" sz="2000" dirty="0" smtClean="0"/>
              <a:t> </a:t>
            </a:r>
            <a:r>
              <a:rPr lang="en-US" sz="2000" dirty="0" err="1" smtClean="0"/>
              <a:t>đầu</a:t>
            </a:r>
            <a:r>
              <a:rPr lang="en-US" sz="2000" dirty="0" smtClean="0"/>
              <a:t> </a:t>
            </a:r>
            <a:r>
              <a:rPr lang="en-US" sz="2000" dirty="0" err="1" smtClean="0"/>
              <a:t>bằng</a:t>
            </a:r>
            <a:r>
              <a:rPr lang="en-US" sz="2000" dirty="0" smtClean="0"/>
              <a:t> </a:t>
            </a:r>
            <a:r>
              <a:rPr lang="en-US" sz="2000" dirty="0" err="1" smtClean="0"/>
              <a:t>ký</a:t>
            </a:r>
            <a:r>
              <a:rPr lang="en-US" sz="2000" dirty="0" smtClean="0"/>
              <a:t> </a:t>
            </a:r>
            <a:r>
              <a:rPr lang="en-US" sz="2000" dirty="0" err="1" smtClean="0"/>
              <a:t>tự</a:t>
            </a:r>
            <a:r>
              <a:rPr lang="en-US" sz="2000" dirty="0" smtClean="0"/>
              <a:t> $, </a:t>
            </a:r>
            <a:r>
              <a:rPr lang="en-US" sz="2000" dirty="0" err="1" smtClean="0"/>
              <a:t>tiếp</a:t>
            </a:r>
            <a:r>
              <a:rPr lang="en-US" sz="2000" dirty="0" smtClean="0"/>
              <a:t> </a:t>
            </a:r>
            <a:r>
              <a:rPr lang="en-US" sz="2000" dirty="0" err="1" smtClean="0"/>
              <a:t>theo</a:t>
            </a:r>
            <a:r>
              <a:rPr lang="en-US" sz="2000" dirty="0" smtClean="0"/>
              <a:t> </a:t>
            </a:r>
            <a:r>
              <a:rPr lang="en-US" sz="2000" dirty="0" err="1" smtClean="0"/>
              <a:t>sau</a:t>
            </a:r>
            <a:r>
              <a:rPr lang="en-US" sz="2000" dirty="0" smtClean="0"/>
              <a:t> </a:t>
            </a:r>
            <a:r>
              <a:rPr lang="en-US" sz="2000" dirty="0" err="1" smtClean="0"/>
              <a:t>là</a:t>
            </a:r>
            <a:r>
              <a:rPr lang="en-US" sz="2000" dirty="0" smtClean="0"/>
              <a:t> </a:t>
            </a:r>
            <a:r>
              <a:rPr lang="en-US" sz="2000" dirty="0" err="1" smtClean="0"/>
              <a:t>tên</a:t>
            </a:r>
            <a:r>
              <a:rPr lang="en-US" sz="2000" dirty="0" smtClean="0"/>
              <a:t> </a:t>
            </a:r>
            <a:r>
              <a:rPr lang="en-US" sz="2000" dirty="0" err="1" smtClean="0"/>
              <a:t>biến</a:t>
            </a:r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r>
              <a:rPr lang="en-US" sz="2000" dirty="0" err="1" smtClean="0"/>
              <a:t>Quy</a:t>
            </a:r>
            <a:r>
              <a:rPr lang="en-US" sz="2000" dirty="0" smtClean="0"/>
              <a:t> </a:t>
            </a:r>
            <a:r>
              <a:rPr lang="en-US" sz="2000" dirty="0" err="1" smtClean="0"/>
              <a:t>tắt</a:t>
            </a:r>
            <a:r>
              <a:rPr lang="en-US" sz="2000" dirty="0" smtClean="0"/>
              <a:t> </a:t>
            </a:r>
            <a:r>
              <a:rPr lang="en-US" sz="2000" dirty="0" err="1" smtClean="0"/>
              <a:t>đặt</a:t>
            </a:r>
            <a:r>
              <a:rPr lang="en-US" sz="2000" dirty="0" smtClean="0"/>
              <a:t> </a:t>
            </a:r>
            <a:r>
              <a:rPr lang="en-US" sz="2000" dirty="0" err="1" smtClean="0"/>
              <a:t>tên</a:t>
            </a:r>
            <a:r>
              <a:rPr lang="en-US" sz="2000" dirty="0" smtClean="0"/>
              <a:t> </a:t>
            </a:r>
            <a:r>
              <a:rPr lang="en-US" sz="2000" dirty="0" err="1" smtClean="0"/>
              <a:t>biến</a:t>
            </a:r>
            <a:endParaRPr lang="en-US" sz="2000" dirty="0" smtClean="0"/>
          </a:p>
          <a:p>
            <a:pPr lvl="1"/>
            <a:r>
              <a:rPr lang="en-US" dirty="0" err="1" smtClean="0"/>
              <a:t>Tên</a:t>
            </a:r>
            <a:r>
              <a:rPr lang="en-US" dirty="0" smtClean="0"/>
              <a:t> </a:t>
            </a:r>
            <a:r>
              <a:rPr lang="en-US" dirty="0" err="1" smtClean="0"/>
              <a:t>biến</a:t>
            </a:r>
            <a:r>
              <a:rPr lang="en-US" dirty="0" smtClean="0"/>
              <a:t> </a:t>
            </a:r>
            <a:r>
              <a:rPr lang="en-US" dirty="0" err="1" smtClean="0"/>
              <a:t>bắt</a:t>
            </a:r>
            <a:r>
              <a:rPr lang="en-US" dirty="0" smtClean="0"/>
              <a:t> </a:t>
            </a:r>
            <a:r>
              <a:rPr lang="en-US" dirty="0" err="1" smtClean="0"/>
              <a:t>đầu</a:t>
            </a:r>
            <a:r>
              <a:rPr lang="en-US" dirty="0" smtClean="0"/>
              <a:t> </a:t>
            </a:r>
            <a:r>
              <a:rPr lang="en-US" dirty="0" err="1" smtClean="0"/>
              <a:t>bằng</a:t>
            </a:r>
            <a:r>
              <a:rPr lang="en-US" dirty="0"/>
              <a:t> </a:t>
            </a:r>
            <a:r>
              <a:rPr lang="en-US" dirty="0" smtClean="0"/>
              <a:t>$, </a:t>
            </a:r>
            <a:r>
              <a:rPr lang="en-US" dirty="0" err="1" smtClean="0"/>
              <a:t>sau</a:t>
            </a:r>
            <a:r>
              <a:rPr lang="en-US" dirty="0" smtClean="0"/>
              <a:t> </a:t>
            </a:r>
            <a:r>
              <a:rPr lang="en-US" dirty="0" err="1" smtClean="0"/>
              <a:t>đó</a:t>
            </a:r>
            <a:r>
              <a:rPr lang="en-US" dirty="0" smtClean="0"/>
              <a:t>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tên</a:t>
            </a:r>
            <a:endParaRPr lang="en-US" dirty="0" smtClean="0"/>
          </a:p>
          <a:p>
            <a:pPr lvl="1"/>
            <a:r>
              <a:rPr lang="en-US" dirty="0" err="1" smtClean="0"/>
              <a:t>Tên</a:t>
            </a:r>
            <a:r>
              <a:rPr lang="en-US" dirty="0" smtClean="0"/>
              <a:t> </a:t>
            </a:r>
            <a:r>
              <a:rPr lang="en-US" dirty="0" err="1" smtClean="0"/>
              <a:t>phải</a:t>
            </a:r>
            <a:r>
              <a:rPr lang="en-US" dirty="0" smtClean="0"/>
              <a:t> </a:t>
            </a:r>
            <a:r>
              <a:rPr lang="en-US" dirty="0" err="1" smtClean="0"/>
              <a:t>bắt</a:t>
            </a:r>
            <a:r>
              <a:rPr lang="en-US" dirty="0" smtClean="0"/>
              <a:t> </a:t>
            </a:r>
            <a:r>
              <a:rPr lang="en-US" dirty="0" err="1" smtClean="0"/>
              <a:t>đầu</a:t>
            </a:r>
            <a:r>
              <a:rPr lang="en-US" dirty="0" smtClean="0"/>
              <a:t> </a:t>
            </a:r>
            <a:r>
              <a:rPr lang="en-US" dirty="0" err="1" smtClean="0"/>
              <a:t>bằng</a:t>
            </a:r>
            <a:r>
              <a:rPr lang="en-US" dirty="0" smtClean="0"/>
              <a:t> </a:t>
            </a:r>
            <a:r>
              <a:rPr lang="en-US" dirty="0" err="1" smtClean="0"/>
              <a:t>ký</a:t>
            </a:r>
            <a:r>
              <a:rPr lang="en-US" dirty="0" smtClean="0"/>
              <a:t> </a:t>
            </a:r>
            <a:r>
              <a:rPr lang="en-US" dirty="0" err="1" smtClean="0"/>
              <a:t>tự</a:t>
            </a:r>
            <a:r>
              <a:rPr lang="en-US" dirty="0" smtClean="0"/>
              <a:t> </a:t>
            </a:r>
            <a:r>
              <a:rPr lang="en-US" dirty="0" err="1" smtClean="0"/>
              <a:t>chữ</a:t>
            </a:r>
            <a:r>
              <a:rPr lang="en-US" dirty="0" smtClean="0"/>
              <a:t> </a:t>
            </a:r>
            <a:r>
              <a:rPr lang="en-US" dirty="0" err="1" smtClean="0"/>
              <a:t>hoặc</a:t>
            </a:r>
            <a:r>
              <a:rPr lang="en-US" dirty="0" smtClean="0"/>
              <a:t> </a:t>
            </a:r>
            <a:r>
              <a:rPr lang="en-US" dirty="0" err="1" smtClean="0"/>
              <a:t>gạch</a:t>
            </a:r>
            <a:r>
              <a:rPr lang="en-US" dirty="0" smtClean="0"/>
              <a:t> </a:t>
            </a:r>
            <a:r>
              <a:rPr lang="en-US" dirty="0" err="1" smtClean="0"/>
              <a:t>dưới</a:t>
            </a:r>
            <a:endParaRPr lang="en-US" dirty="0" smtClean="0"/>
          </a:p>
          <a:p>
            <a:pPr lvl="1"/>
            <a:r>
              <a:rPr lang="en-US" dirty="0" err="1" smtClean="0"/>
              <a:t>Tên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bắt</a:t>
            </a:r>
            <a:r>
              <a:rPr lang="en-US" dirty="0" smtClean="0"/>
              <a:t> </a:t>
            </a:r>
            <a:r>
              <a:rPr lang="en-US" dirty="0" err="1" smtClean="0"/>
              <a:t>đầu</a:t>
            </a:r>
            <a:r>
              <a:rPr lang="en-US" dirty="0" smtClean="0"/>
              <a:t> </a:t>
            </a:r>
            <a:r>
              <a:rPr lang="en-US" dirty="0" err="1" smtClean="0"/>
              <a:t>bằng</a:t>
            </a:r>
            <a:r>
              <a:rPr lang="en-US" dirty="0" smtClean="0"/>
              <a:t> </a:t>
            </a:r>
            <a:r>
              <a:rPr lang="en-US" dirty="0" err="1" smtClean="0"/>
              <a:t>ký</a:t>
            </a:r>
            <a:r>
              <a:rPr lang="en-US" dirty="0" smtClean="0"/>
              <a:t> </a:t>
            </a:r>
            <a:r>
              <a:rPr lang="en-US" dirty="0" err="1" smtClean="0"/>
              <a:t>tự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endParaRPr lang="en-US" dirty="0" smtClean="0"/>
          </a:p>
          <a:p>
            <a:pPr lvl="1"/>
            <a:r>
              <a:rPr lang="en-US" dirty="0" err="1" smtClean="0"/>
              <a:t>Tên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chỉ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/>
              <a:t> alpha-numeric </a:t>
            </a:r>
            <a:r>
              <a:rPr lang="en-US" dirty="0" err="1" smtClean="0"/>
              <a:t>hoặc</a:t>
            </a:r>
            <a:r>
              <a:rPr lang="en-US" dirty="0" smtClean="0"/>
              <a:t> </a:t>
            </a:r>
            <a:r>
              <a:rPr lang="en-US" dirty="0" err="1" smtClean="0"/>
              <a:t>gạch</a:t>
            </a:r>
            <a:r>
              <a:rPr lang="en-US" dirty="0" smtClean="0"/>
              <a:t> </a:t>
            </a:r>
            <a:r>
              <a:rPr lang="en-US" dirty="0" err="1" smtClean="0"/>
              <a:t>dứoi</a:t>
            </a:r>
            <a:endParaRPr lang="en-US" dirty="0" smtClean="0"/>
          </a:p>
          <a:p>
            <a:pPr lvl="1"/>
            <a:r>
              <a:rPr lang="en-US" dirty="0" err="1" smtClean="0"/>
              <a:t>Tên</a:t>
            </a:r>
            <a:r>
              <a:rPr lang="en-US" dirty="0" smtClean="0"/>
              <a:t> </a:t>
            </a:r>
            <a:r>
              <a:rPr lang="en-US" dirty="0" err="1" smtClean="0"/>
              <a:t>thì</a:t>
            </a:r>
            <a:r>
              <a:rPr lang="en-US" dirty="0" smtClean="0"/>
              <a:t> </a:t>
            </a:r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biệt</a:t>
            </a:r>
            <a:r>
              <a:rPr lang="en-US" dirty="0" smtClean="0"/>
              <a:t> HOA </a:t>
            </a:r>
            <a:r>
              <a:rPr lang="en-US" dirty="0" err="1" smtClean="0"/>
              <a:t>thường</a:t>
            </a:r>
            <a:r>
              <a:rPr lang="en-US" dirty="0"/>
              <a:t> ($age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/>
              <a:t>$</a:t>
            </a:r>
            <a:r>
              <a:rPr lang="en-US" dirty="0" smtClean="0"/>
              <a:t>AGE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khác</a:t>
            </a:r>
            <a:r>
              <a:rPr lang="en-US" dirty="0" smtClean="0"/>
              <a:t> </a:t>
            </a:r>
            <a:r>
              <a:rPr lang="en-US" dirty="0" err="1" smtClean="0"/>
              <a:t>nhau</a:t>
            </a:r>
            <a:r>
              <a:rPr lang="en-US" dirty="0" smtClean="0"/>
              <a:t>)</a:t>
            </a:r>
          </a:p>
          <a:p>
            <a:r>
              <a:rPr lang="en-US" dirty="0" smtClean="0"/>
              <a:t>PHP </a:t>
            </a: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/>
              <a:t> Loosely </a:t>
            </a:r>
            <a:r>
              <a:rPr lang="en-US" dirty="0" smtClean="0"/>
              <a:t>Typed,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cần</a:t>
            </a:r>
            <a:r>
              <a:rPr lang="en-US" dirty="0" smtClean="0"/>
              <a:t> </a:t>
            </a:r>
            <a:r>
              <a:rPr lang="en-US" dirty="0" err="1" smtClean="0"/>
              <a:t>chỉ</a:t>
            </a:r>
            <a:r>
              <a:rPr lang="en-US" dirty="0" smtClean="0"/>
              <a:t> </a:t>
            </a:r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kiểu</a:t>
            </a:r>
            <a:r>
              <a:rPr lang="en-US" dirty="0" smtClean="0"/>
              <a:t> </a:t>
            </a:r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khai</a:t>
            </a:r>
            <a:r>
              <a:rPr lang="en-US" dirty="0" smtClean="0"/>
              <a:t> </a:t>
            </a:r>
            <a:r>
              <a:rPr lang="en-US" dirty="0" err="1" smtClean="0"/>
              <a:t>báo</a:t>
            </a:r>
            <a:r>
              <a:rPr lang="en-US" dirty="0" smtClean="0"/>
              <a:t> </a:t>
            </a:r>
            <a:r>
              <a:rPr lang="en-US" dirty="0" err="1" smtClean="0"/>
              <a:t>biến</a:t>
            </a:r>
            <a:r>
              <a:rPr lang="en-US" dirty="0" smtClean="0"/>
              <a:t>, </a:t>
            </a:r>
            <a:r>
              <a:rPr lang="en-US" dirty="0" err="1" smtClean="0"/>
              <a:t>nó</a:t>
            </a:r>
            <a:r>
              <a:rPr lang="en-US" dirty="0" smtClean="0"/>
              <a:t> </a:t>
            </a:r>
            <a:r>
              <a:rPr lang="en-US" dirty="0" err="1" smtClean="0"/>
              <a:t>sẽ</a:t>
            </a:r>
            <a:r>
              <a:rPr lang="en-US" dirty="0" smtClean="0"/>
              <a:t> </a:t>
            </a:r>
            <a:r>
              <a:rPr lang="en-US" dirty="0" err="1" smtClean="0"/>
              <a:t>tự</a:t>
            </a:r>
            <a:r>
              <a:rPr lang="en-US" dirty="0" smtClean="0"/>
              <a:t> </a:t>
            </a:r>
            <a:r>
              <a:rPr lang="en-US" dirty="0" err="1" smtClean="0"/>
              <a:t>động</a:t>
            </a:r>
            <a:r>
              <a:rPr lang="en-US" dirty="0" smtClean="0"/>
              <a:t> </a:t>
            </a:r>
            <a:r>
              <a:rPr lang="en-US" dirty="0" err="1" smtClean="0"/>
              <a:t>chuyển</a:t>
            </a:r>
            <a:r>
              <a:rPr lang="en-US" dirty="0" smtClean="0"/>
              <a:t> sang </a:t>
            </a:r>
            <a:r>
              <a:rPr lang="en-US" dirty="0" err="1" smtClean="0"/>
              <a:t>kiểu</a:t>
            </a:r>
            <a:r>
              <a:rPr lang="en-US" dirty="0" smtClean="0"/>
              <a:t> </a:t>
            </a:r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</a:t>
            </a:r>
            <a:r>
              <a:rPr lang="en-US" dirty="0" err="1" smtClean="0"/>
              <a:t>phù</a:t>
            </a:r>
            <a:r>
              <a:rPr lang="en-US" dirty="0" smtClean="0"/>
              <a:t> </a:t>
            </a:r>
            <a:r>
              <a:rPr lang="en-US" dirty="0" err="1" smtClean="0"/>
              <a:t>hợp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giá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gán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367481" y="2207741"/>
            <a:ext cx="8501449" cy="86497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&lt;?</a:t>
            </a:r>
            <a:r>
              <a:rPr lang="en-US" sz="1050" dirty="0" err="1"/>
              <a:t>php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$txt = "Hello world!";</a:t>
            </a:r>
            <a:br>
              <a:rPr lang="en-US" sz="1050" dirty="0"/>
            </a:br>
            <a:r>
              <a:rPr lang="en-US" sz="1050" dirty="0"/>
              <a:t>$x = 5;</a:t>
            </a:r>
            <a:br>
              <a:rPr lang="en-US" sz="1050" dirty="0"/>
            </a:br>
            <a:r>
              <a:rPr lang="en-US" sz="1050" dirty="0"/>
              <a:t>$y = 10.5;</a:t>
            </a:r>
            <a:br>
              <a:rPr lang="en-US" sz="1050" dirty="0"/>
            </a:br>
            <a:r>
              <a:rPr lang="en-US" sz="1050" dirty="0"/>
              <a:t>?&gt; </a:t>
            </a:r>
          </a:p>
        </p:txBody>
      </p:sp>
    </p:spTree>
    <p:extLst>
      <p:ext uri="{BB962C8B-B14F-4D97-AF65-F5344CB8AC3E}">
        <p14:creationId xmlns:p14="http://schemas.microsoft.com/office/powerpoint/2010/main" val="559250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Hiển</a:t>
            </a:r>
            <a:r>
              <a:rPr lang="en-US" dirty="0" smtClean="0"/>
              <a:t> </a:t>
            </a:r>
            <a:r>
              <a:rPr lang="en-US" dirty="0" err="1" smtClean="0"/>
              <a:t>thị</a:t>
            </a:r>
            <a:r>
              <a:rPr lang="en-US" dirty="0" smtClean="0"/>
              <a:t> </a:t>
            </a:r>
            <a:r>
              <a:rPr lang="en-US" dirty="0" err="1" smtClean="0"/>
              <a:t>giá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biến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 smtClean="0"/>
              <a:t>Hàm</a:t>
            </a:r>
            <a:r>
              <a:rPr lang="en-US" sz="2000" dirty="0" smtClean="0"/>
              <a:t> echo </a:t>
            </a:r>
            <a:r>
              <a:rPr lang="en-US" sz="2000" dirty="0" err="1" smtClean="0"/>
              <a:t>được</a:t>
            </a:r>
            <a:r>
              <a:rPr lang="en-US" sz="2000" dirty="0" smtClean="0"/>
              <a:t> </a:t>
            </a:r>
            <a:r>
              <a:rPr lang="en-US" sz="2000" dirty="0" err="1" smtClean="0"/>
              <a:t>dùng</a:t>
            </a:r>
            <a:r>
              <a:rPr lang="en-US" sz="2000" dirty="0" smtClean="0"/>
              <a:t> </a:t>
            </a:r>
            <a:r>
              <a:rPr lang="en-US" sz="2000" dirty="0" err="1" smtClean="0"/>
              <a:t>để</a:t>
            </a:r>
            <a:r>
              <a:rPr lang="en-US" sz="2000" dirty="0" smtClean="0"/>
              <a:t> </a:t>
            </a:r>
            <a:r>
              <a:rPr lang="en-US" sz="2000" dirty="0" err="1" smtClean="0"/>
              <a:t>hiển</a:t>
            </a:r>
            <a:r>
              <a:rPr lang="en-US" sz="2000" dirty="0" smtClean="0"/>
              <a:t> </a:t>
            </a:r>
            <a:r>
              <a:rPr lang="en-US" sz="2000" dirty="0" err="1" smtClean="0"/>
              <a:t>thị</a:t>
            </a:r>
            <a:r>
              <a:rPr lang="en-US" sz="2000" dirty="0" smtClean="0"/>
              <a:t> </a:t>
            </a:r>
            <a:r>
              <a:rPr lang="en-US" sz="2000" dirty="0" err="1" smtClean="0"/>
              <a:t>giá</a:t>
            </a:r>
            <a:r>
              <a:rPr lang="en-US" sz="2000" dirty="0" smtClean="0"/>
              <a:t> </a:t>
            </a:r>
            <a:r>
              <a:rPr lang="en-US" sz="2000" dirty="0" err="1" smtClean="0"/>
              <a:t>trị</a:t>
            </a:r>
            <a:r>
              <a:rPr lang="en-US" sz="2000" dirty="0" smtClean="0"/>
              <a:t> </a:t>
            </a:r>
            <a:r>
              <a:rPr lang="en-US" sz="2000" dirty="0" err="1" smtClean="0"/>
              <a:t>của</a:t>
            </a:r>
            <a:r>
              <a:rPr lang="en-US" sz="2000" dirty="0" smtClean="0"/>
              <a:t> </a:t>
            </a:r>
            <a:r>
              <a:rPr lang="en-US" sz="2000" dirty="0" err="1" smtClean="0"/>
              <a:t>biến</a:t>
            </a:r>
            <a:r>
              <a:rPr lang="en-US" sz="2000" dirty="0" smtClean="0"/>
              <a:t> </a:t>
            </a:r>
            <a:r>
              <a:rPr lang="en-US" sz="2000" dirty="0" err="1" smtClean="0"/>
              <a:t>ra</a:t>
            </a:r>
            <a:r>
              <a:rPr lang="en-US" sz="2000" dirty="0" smtClean="0"/>
              <a:t> </a:t>
            </a:r>
            <a:r>
              <a:rPr lang="en-US" sz="2000" dirty="0" err="1" smtClean="0"/>
              <a:t>màn</a:t>
            </a:r>
            <a:r>
              <a:rPr lang="en-US" sz="2000" dirty="0" smtClean="0"/>
              <a:t> </a:t>
            </a:r>
            <a:r>
              <a:rPr lang="en-US" sz="2000" dirty="0" err="1" smtClean="0"/>
              <a:t>hình</a:t>
            </a:r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r>
              <a:rPr lang="en-US" sz="2000" dirty="0" err="1" smtClean="0"/>
              <a:t>Kết</a:t>
            </a:r>
            <a:r>
              <a:rPr lang="en-US" sz="2000" dirty="0" smtClean="0"/>
              <a:t> </a:t>
            </a:r>
            <a:r>
              <a:rPr lang="en-US" sz="2000" dirty="0" err="1" smtClean="0"/>
              <a:t>quả</a:t>
            </a:r>
            <a:r>
              <a:rPr lang="en-US" sz="2000" dirty="0" smtClean="0"/>
              <a:t> </a:t>
            </a:r>
            <a:r>
              <a:rPr lang="en-US" sz="2000" dirty="0" err="1" smtClean="0"/>
              <a:t>hiển</a:t>
            </a:r>
            <a:r>
              <a:rPr lang="en-US" sz="2000" dirty="0" smtClean="0"/>
              <a:t> </a:t>
            </a:r>
            <a:r>
              <a:rPr lang="en-US" sz="2000" dirty="0" err="1" smtClean="0"/>
              <a:t>thị</a:t>
            </a:r>
            <a:endParaRPr lang="en-US" sz="20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1367481" y="2207742"/>
            <a:ext cx="8501449" cy="11368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 smtClean="0"/>
              <a:t>&lt;?</a:t>
            </a:r>
            <a:r>
              <a:rPr lang="en-US" sz="1050" dirty="0" err="1" smtClean="0"/>
              <a:t>php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$txt = 'PHP';</a:t>
            </a:r>
          </a:p>
          <a:p>
            <a:r>
              <a:rPr lang="en-US" sz="1050" dirty="0"/>
              <a:t>echo "I love $txt!";</a:t>
            </a:r>
          </a:p>
          <a:p>
            <a:endParaRPr lang="en-US" sz="1050" dirty="0"/>
          </a:p>
          <a:p>
            <a:r>
              <a:rPr lang="en-US" sz="1050" dirty="0"/>
              <a:t>$data = ['a' =&gt; '</a:t>
            </a:r>
            <a:r>
              <a:rPr lang="en-US" sz="1050" dirty="0" err="1"/>
              <a:t>một</a:t>
            </a:r>
            <a:r>
              <a:rPr lang="en-US" sz="1050" dirty="0"/>
              <a:t>', 'b' =&gt; 2, 'c' =&gt; ['d' =&gt; '</a:t>
            </a:r>
            <a:r>
              <a:rPr lang="en-US" sz="1050" dirty="0" err="1"/>
              <a:t>ba</a:t>
            </a:r>
            <a:r>
              <a:rPr lang="en-US" sz="1050" dirty="0"/>
              <a:t>']];</a:t>
            </a:r>
          </a:p>
          <a:p>
            <a:r>
              <a:rPr lang="en-US" sz="1050" dirty="0" err="1"/>
              <a:t>print_r</a:t>
            </a:r>
            <a:r>
              <a:rPr lang="en-US" sz="1050" dirty="0"/>
              <a:t>($data);</a:t>
            </a:r>
            <a:r>
              <a:rPr lang="en-US" sz="1050" dirty="0" smtClean="0"/>
              <a:t/>
            </a:r>
            <a:br>
              <a:rPr lang="en-US" sz="1050" dirty="0" smtClean="0"/>
            </a:br>
            <a:r>
              <a:rPr lang="en-US" sz="1050" dirty="0" smtClean="0"/>
              <a:t>?&gt; </a:t>
            </a:r>
            <a:endParaRPr lang="en-US" sz="1050" dirty="0"/>
          </a:p>
        </p:txBody>
      </p:sp>
      <p:sp>
        <p:nvSpPr>
          <p:cNvPr id="6" name="Rectangle 5"/>
          <p:cNvSpPr/>
          <p:nvPr/>
        </p:nvSpPr>
        <p:spPr>
          <a:xfrm>
            <a:off x="1261872" y="3687312"/>
            <a:ext cx="8501449" cy="66726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I love PHP! </a:t>
            </a:r>
            <a:endParaRPr lang="en-US" sz="1050" dirty="0" smtClean="0"/>
          </a:p>
          <a:p>
            <a:r>
              <a:rPr lang="en-US" sz="1050" dirty="0" smtClean="0"/>
              <a:t>Array </a:t>
            </a:r>
            <a:r>
              <a:rPr lang="en-US" sz="1050" dirty="0"/>
              <a:t>( [a] =&gt; </a:t>
            </a:r>
            <a:r>
              <a:rPr lang="en-US" sz="1050" dirty="0" err="1"/>
              <a:t>một</a:t>
            </a:r>
            <a:r>
              <a:rPr lang="en-US" sz="1050" dirty="0"/>
              <a:t> [b] =&gt; 2 [c] =&gt; Array ( [d] =&gt; </a:t>
            </a:r>
            <a:r>
              <a:rPr lang="en-US" sz="1050" dirty="0" err="1"/>
              <a:t>ba</a:t>
            </a:r>
            <a:r>
              <a:rPr lang="en-US" sz="1050" dirty="0"/>
              <a:t> ) ) </a:t>
            </a:r>
          </a:p>
        </p:txBody>
      </p:sp>
    </p:spTree>
    <p:extLst>
      <p:ext uri="{BB962C8B-B14F-4D97-AF65-F5344CB8AC3E}">
        <p14:creationId xmlns:p14="http://schemas.microsoft.com/office/powerpoint/2010/main" val="4160853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Phạm</a:t>
            </a:r>
            <a:r>
              <a:rPr lang="en-US" dirty="0" smtClean="0"/>
              <a:t> vi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biến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 smtClean="0"/>
              <a:t>Biến</a:t>
            </a:r>
            <a:r>
              <a:rPr lang="en-US" sz="2000" dirty="0" smtClean="0"/>
              <a:t> </a:t>
            </a:r>
            <a:r>
              <a:rPr lang="en-US" sz="2000" dirty="0" err="1" smtClean="0"/>
              <a:t>có</a:t>
            </a:r>
            <a:r>
              <a:rPr lang="en-US" sz="2000" dirty="0" smtClean="0"/>
              <a:t> </a:t>
            </a:r>
            <a:r>
              <a:rPr lang="en-US" sz="2000" dirty="0" err="1" smtClean="0"/>
              <a:t>thể</a:t>
            </a:r>
            <a:r>
              <a:rPr lang="en-US" sz="2000" dirty="0" smtClean="0"/>
              <a:t> </a:t>
            </a:r>
            <a:r>
              <a:rPr lang="en-US" sz="2000" dirty="0" err="1" smtClean="0"/>
              <a:t>khai</a:t>
            </a:r>
            <a:r>
              <a:rPr lang="en-US" sz="2000" dirty="0" smtClean="0"/>
              <a:t> </a:t>
            </a:r>
            <a:r>
              <a:rPr lang="en-US" sz="2000" dirty="0" err="1" smtClean="0"/>
              <a:t>báo</a:t>
            </a:r>
            <a:r>
              <a:rPr lang="en-US" sz="2000" dirty="0" smtClean="0"/>
              <a:t> </a:t>
            </a:r>
            <a:r>
              <a:rPr lang="en-US" sz="2000" dirty="0" err="1" smtClean="0"/>
              <a:t>bất</a:t>
            </a:r>
            <a:r>
              <a:rPr lang="en-US" sz="2000" dirty="0" smtClean="0"/>
              <a:t> </a:t>
            </a:r>
            <a:r>
              <a:rPr lang="en-US" sz="2000" dirty="0" err="1" smtClean="0"/>
              <a:t>kì</a:t>
            </a:r>
            <a:r>
              <a:rPr lang="en-US" sz="2000" dirty="0" smtClean="0"/>
              <a:t> </a:t>
            </a:r>
            <a:r>
              <a:rPr lang="en-US" sz="2000" dirty="0" err="1" smtClean="0"/>
              <a:t>đâu</a:t>
            </a:r>
            <a:r>
              <a:rPr lang="en-US" sz="2000" dirty="0" smtClean="0"/>
              <a:t> </a:t>
            </a:r>
            <a:r>
              <a:rPr lang="en-US" sz="2000" dirty="0" err="1" smtClean="0"/>
              <a:t>trong</a:t>
            </a:r>
            <a:r>
              <a:rPr lang="en-US" sz="2000" dirty="0" smtClean="0"/>
              <a:t> file</a:t>
            </a:r>
          </a:p>
          <a:p>
            <a:r>
              <a:rPr lang="en-US" sz="2000" dirty="0" err="1" smtClean="0"/>
              <a:t>Phạm</a:t>
            </a:r>
            <a:r>
              <a:rPr lang="en-US" sz="2000" dirty="0" smtClean="0"/>
              <a:t> vi </a:t>
            </a:r>
            <a:r>
              <a:rPr lang="en-US" sz="2000" dirty="0" err="1" smtClean="0"/>
              <a:t>biến</a:t>
            </a:r>
            <a:r>
              <a:rPr lang="en-US" sz="2000" dirty="0" smtClean="0"/>
              <a:t> </a:t>
            </a:r>
            <a:r>
              <a:rPr lang="en-US" sz="2000" dirty="0" err="1" smtClean="0"/>
              <a:t>của</a:t>
            </a:r>
            <a:r>
              <a:rPr lang="en-US" sz="2000" dirty="0" smtClean="0"/>
              <a:t> </a:t>
            </a:r>
            <a:r>
              <a:rPr lang="en-US" sz="2000" dirty="0" err="1" smtClean="0"/>
              <a:t>gồm</a:t>
            </a:r>
            <a:r>
              <a:rPr lang="en-US" sz="2000" dirty="0" smtClean="0"/>
              <a:t> </a:t>
            </a:r>
            <a:r>
              <a:rPr lang="en-US" sz="2000" dirty="0" err="1" smtClean="0"/>
              <a:t>có</a:t>
            </a:r>
            <a:r>
              <a:rPr lang="en-US" sz="2000" dirty="0"/>
              <a:t> local, global, </a:t>
            </a:r>
            <a:r>
              <a:rPr lang="en-US" sz="2000" dirty="0" smtClean="0"/>
              <a:t>static</a:t>
            </a:r>
          </a:p>
          <a:p>
            <a:r>
              <a:rPr lang="en-US" sz="2000" dirty="0" err="1" smtClean="0"/>
              <a:t>Biến</a:t>
            </a:r>
            <a:r>
              <a:rPr lang="en-US" sz="2000" dirty="0" smtClean="0"/>
              <a:t> </a:t>
            </a:r>
            <a:r>
              <a:rPr lang="en-US" sz="2000" dirty="0" err="1" smtClean="0"/>
              <a:t>khai</a:t>
            </a:r>
            <a:r>
              <a:rPr lang="en-US" sz="2000" dirty="0" smtClean="0"/>
              <a:t> </a:t>
            </a:r>
            <a:r>
              <a:rPr lang="en-US" sz="2000" dirty="0" err="1" smtClean="0"/>
              <a:t>báo</a:t>
            </a:r>
            <a:r>
              <a:rPr lang="en-US" sz="2000" dirty="0" smtClean="0"/>
              <a:t> </a:t>
            </a:r>
            <a:r>
              <a:rPr lang="en-US" sz="2000" dirty="0" err="1" smtClean="0"/>
              <a:t>bên</a:t>
            </a:r>
            <a:r>
              <a:rPr lang="en-US" sz="2000" dirty="0" smtClean="0"/>
              <a:t> </a:t>
            </a:r>
            <a:r>
              <a:rPr lang="en-US" sz="2000" dirty="0" err="1" smtClean="0"/>
              <a:t>ngoài</a:t>
            </a:r>
            <a:r>
              <a:rPr lang="en-US" sz="2000" dirty="0" smtClean="0"/>
              <a:t> function </a:t>
            </a:r>
            <a:r>
              <a:rPr lang="en-US" sz="2000" dirty="0" err="1" smtClean="0"/>
              <a:t>gọi</a:t>
            </a:r>
            <a:r>
              <a:rPr lang="en-US" sz="2000" dirty="0" smtClean="0"/>
              <a:t> </a:t>
            </a:r>
            <a:r>
              <a:rPr lang="en-US" sz="2000" dirty="0" err="1" smtClean="0"/>
              <a:t>là</a:t>
            </a:r>
            <a:r>
              <a:rPr lang="en-US" sz="2000" dirty="0" smtClean="0"/>
              <a:t> global </a:t>
            </a:r>
            <a:r>
              <a:rPr lang="en-US" sz="2000" dirty="0" err="1" smtClean="0"/>
              <a:t>và</a:t>
            </a:r>
            <a:r>
              <a:rPr lang="en-US" sz="2000" dirty="0" smtClean="0"/>
              <a:t> </a:t>
            </a:r>
            <a:r>
              <a:rPr lang="en-US" sz="2000" dirty="0" err="1" smtClean="0"/>
              <a:t>chỉ</a:t>
            </a:r>
            <a:r>
              <a:rPr lang="en-US" sz="2000" dirty="0" smtClean="0"/>
              <a:t> </a:t>
            </a:r>
            <a:r>
              <a:rPr lang="en-US" sz="2000" dirty="0" err="1" smtClean="0"/>
              <a:t>được</a:t>
            </a:r>
            <a:r>
              <a:rPr lang="en-US" sz="2000" dirty="0" smtClean="0"/>
              <a:t> </a:t>
            </a:r>
            <a:r>
              <a:rPr lang="en-US" sz="2000" dirty="0" err="1" smtClean="0"/>
              <a:t>gọi</a:t>
            </a:r>
            <a:r>
              <a:rPr lang="en-US" sz="2000" dirty="0" smtClean="0"/>
              <a:t> </a:t>
            </a:r>
            <a:r>
              <a:rPr lang="en-US" sz="2000" dirty="0" err="1" smtClean="0"/>
              <a:t>bên</a:t>
            </a:r>
            <a:r>
              <a:rPr lang="en-US" sz="2000" dirty="0" smtClean="0"/>
              <a:t> </a:t>
            </a:r>
            <a:r>
              <a:rPr lang="en-US" sz="2000" dirty="0" err="1" smtClean="0"/>
              <a:t>ngoài</a:t>
            </a:r>
            <a:r>
              <a:rPr lang="en-US" sz="2000" dirty="0" smtClean="0"/>
              <a:t> function</a:t>
            </a:r>
          </a:p>
          <a:p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3525795"/>
            <a:ext cx="8501449" cy="1828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&lt;?</a:t>
            </a:r>
            <a:r>
              <a:rPr lang="en-US" sz="1050" dirty="0" err="1"/>
              <a:t>php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$x = 5; // global scope</a:t>
            </a:r>
            <a:br>
              <a:rPr lang="en-US" sz="1050" dirty="0"/>
            </a:b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function </a:t>
            </a:r>
            <a:r>
              <a:rPr lang="en-US" sz="1050" dirty="0" err="1"/>
              <a:t>myTest</a:t>
            </a:r>
            <a:r>
              <a:rPr lang="en-US" sz="1050" dirty="0"/>
              <a:t>() {</a:t>
            </a:r>
            <a:br>
              <a:rPr lang="en-US" sz="1050" dirty="0"/>
            </a:br>
            <a:r>
              <a:rPr lang="en-US" sz="1050" dirty="0"/>
              <a:t>    // using x inside this function will generate an error</a:t>
            </a:r>
            <a:br>
              <a:rPr lang="en-US" sz="1050" dirty="0"/>
            </a:br>
            <a:r>
              <a:rPr lang="en-US" sz="1050" dirty="0"/>
              <a:t>    echo "&lt;p&gt;Variable x inside function is: $x&lt;/p&gt;";</a:t>
            </a:r>
            <a:br>
              <a:rPr lang="en-US" sz="1050" dirty="0"/>
            </a:br>
            <a:r>
              <a:rPr lang="en-US" sz="1050" dirty="0"/>
              <a:t>} </a:t>
            </a:r>
            <a:br>
              <a:rPr lang="en-US" sz="1050" dirty="0"/>
            </a:br>
            <a:r>
              <a:rPr lang="en-US" sz="1050" dirty="0" err="1"/>
              <a:t>myTest</a:t>
            </a:r>
            <a:r>
              <a:rPr lang="en-US" sz="1050" dirty="0"/>
              <a:t>();</a:t>
            </a:r>
            <a:br>
              <a:rPr lang="en-US" sz="1050" dirty="0"/>
            </a:b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echo "&lt;p&gt;Variable x outside function is: $x&lt;/p&gt;";</a:t>
            </a:r>
            <a:br>
              <a:rPr lang="en-US" sz="1050" dirty="0"/>
            </a:br>
            <a:r>
              <a:rPr lang="en-US" sz="1050" dirty="0"/>
              <a:t>?&gt; </a:t>
            </a:r>
          </a:p>
        </p:txBody>
      </p:sp>
    </p:spTree>
    <p:extLst>
      <p:ext uri="{BB962C8B-B14F-4D97-AF65-F5344CB8AC3E}">
        <p14:creationId xmlns:p14="http://schemas.microsoft.com/office/powerpoint/2010/main" val="2981976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Phạm</a:t>
            </a:r>
            <a:r>
              <a:rPr lang="en-US" dirty="0" smtClean="0"/>
              <a:t> vi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biến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 smtClean="0"/>
              <a:t>Biến</a:t>
            </a:r>
            <a:r>
              <a:rPr lang="en-US" sz="2000" dirty="0" smtClean="0"/>
              <a:t> </a:t>
            </a:r>
            <a:r>
              <a:rPr lang="en-US" sz="2000" dirty="0" err="1" smtClean="0"/>
              <a:t>khai</a:t>
            </a:r>
            <a:r>
              <a:rPr lang="en-US" sz="2000" dirty="0" smtClean="0"/>
              <a:t> </a:t>
            </a:r>
            <a:r>
              <a:rPr lang="en-US" sz="2000" dirty="0" err="1" smtClean="0"/>
              <a:t>báo</a:t>
            </a:r>
            <a:r>
              <a:rPr lang="en-US" sz="2000" dirty="0" smtClean="0"/>
              <a:t> </a:t>
            </a:r>
            <a:r>
              <a:rPr lang="en-US" sz="2000" dirty="0" err="1" smtClean="0"/>
              <a:t>bên</a:t>
            </a:r>
            <a:r>
              <a:rPr lang="en-US" sz="2000" dirty="0" smtClean="0"/>
              <a:t> </a:t>
            </a:r>
            <a:r>
              <a:rPr lang="en-US" sz="2000" dirty="0" err="1" smtClean="0"/>
              <a:t>trong</a:t>
            </a:r>
            <a:r>
              <a:rPr lang="en-US" sz="2000" dirty="0" smtClean="0"/>
              <a:t> function </a:t>
            </a:r>
            <a:r>
              <a:rPr lang="en-US" sz="2000" dirty="0" err="1" smtClean="0"/>
              <a:t>gọi</a:t>
            </a:r>
            <a:r>
              <a:rPr lang="en-US" sz="2000" dirty="0" smtClean="0"/>
              <a:t> </a:t>
            </a:r>
            <a:r>
              <a:rPr lang="en-US" sz="2000" dirty="0" err="1" smtClean="0"/>
              <a:t>là</a:t>
            </a:r>
            <a:r>
              <a:rPr lang="en-US" sz="2000" dirty="0" smtClean="0"/>
              <a:t> local </a:t>
            </a:r>
            <a:r>
              <a:rPr lang="en-US" sz="2000" dirty="0" err="1" smtClean="0"/>
              <a:t>và</a:t>
            </a:r>
            <a:r>
              <a:rPr lang="en-US" sz="2000" dirty="0" smtClean="0"/>
              <a:t> </a:t>
            </a:r>
            <a:r>
              <a:rPr lang="en-US" sz="2000" dirty="0" err="1" smtClean="0"/>
              <a:t>chỉ</a:t>
            </a:r>
            <a:r>
              <a:rPr lang="en-US" sz="2000" dirty="0" smtClean="0"/>
              <a:t> </a:t>
            </a:r>
            <a:r>
              <a:rPr lang="en-US" sz="2000" dirty="0" err="1" smtClean="0"/>
              <a:t>được</a:t>
            </a:r>
            <a:r>
              <a:rPr lang="en-US" sz="2000" dirty="0" smtClean="0"/>
              <a:t> </a:t>
            </a:r>
            <a:r>
              <a:rPr lang="en-US" sz="2000" dirty="0" err="1" smtClean="0"/>
              <a:t>gọi</a:t>
            </a:r>
            <a:r>
              <a:rPr lang="en-US" sz="2000" dirty="0" smtClean="0"/>
              <a:t> </a:t>
            </a:r>
            <a:r>
              <a:rPr lang="en-US" sz="2000" dirty="0" err="1" smtClean="0"/>
              <a:t>bên</a:t>
            </a:r>
            <a:r>
              <a:rPr lang="en-US" sz="2000" dirty="0" smtClean="0"/>
              <a:t> </a:t>
            </a:r>
            <a:r>
              <a:rPr lang="en-US" sz="2000" dirty="0" err="1" smtClean="0"/>
              <a:t>trong</a:t>
            </a:r>
            <a:r>
              <a:rPr lang="en-US" sz="2000" dirty="0" smtClean="0"/>
              <a:t> function</a:t>
            </a:r>
          </a:p>
          <a:p>
            <a:endParaRPr lang="en-US" sz="2000" dirty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r>
              <a:rPr lang="en-US" sz="2000" dirty="0" err="1" smtClean="0"/>
              <a:t>Từ</a:t>
            </a:r>
            <a:r>
              <a:rPr lang="en-US" sz="2000" dirty="0" smtClean="0"/>
              <a:t> </a:t>
            </a:r>
            <a:r>
              <a:rPr lang="en-US" sz="2000" dirty="0" err="1" smtClean="0"/>
              <a:t>khóa</a:t>
            </a:r>
            <a:r>
              <a:rPr lang="en-US" sz="2000" dirty="0"/>
              <a:t> global </a:t>
            </a:r>
            <a:r>
              <a:rPr lang="en-US" sz="2000" dirty="0" err="1" smtClean="0"/>
              <a:t>được</a:t>
            </a:r>
            <a:r>
              <a:rPr lang="en-US" sz="2000" dirty="0" smtClean="0"/>
              <a:t> </a:t>
            </a:r>
            <a:r>
              <a:rPr lang="en-US" sz="2000" dirty="0" err="1" smtClean="0"/>
              <a:t>sử</a:t>
            </a:r>
            <a:r>
              <a:rPr lang="en-US" sz="2000" dirty="0" smtClean="0"/>
              <a:t> </a:t>
            </a:r>
            <a:r>
              <a:rPr lang="en-US" sz="2000" dirty="0" err="1" smtClean="0"/>
              <a:t>dụng</a:t>
            </a:r>
            <a:r>
              <a:rPr lang="en-US" sz="2000" dirty="0" smtClean="0"/>
              <a:t> </a:t>
            </a:r>
            <a:r>
              <a:rPr lang="en-US" sz="2000" dirty="0" err="1" smtClean="0"/>
              <a:t>để</a:t>
            </a:r>
            <a:r>
              <a:rPr lang="en-US" sz="2000" dirty="0" smtClean="0"/>
              <a:t> </a:t>
            </a:r>
            <a:r>
              <a:rPr lang="en-US" sz="2000" dirty="0" err="1" smtClean="0"/>
              <a:t>truy</a:t>
            </a:r>
            <a:r>
              <a:rPr lang="en-US" sz="2000" dirty="0" smtClean="0"/>
              <a:t> </a:t>
            </a:r>
            <a:r>
              <a:rPr lang="en-US" sz="2000" dirty="0" err="1" smtClean="0"/>
              <a:t>cập</a:t>
            </a:r>
            <a:r>
              <a:rPr lang="en-US" sz="2000" dirty="0" smtClean="0"/>
              <a:t> </a:t>
            </a:r>
            <a:r>
              <a:rPr lang="en-US" sz="2000" dirty="0" err="1" smtClean="0"/>
              <a:t>biến</a:t>
            </a:r>
            <a:r>
              <a:rPr lang="en-US" sz="2000" dirty="0"/>
              <a:t> global </a:t>
            </a:r>
            <a:r>
              <a:rPr lang="en-US" sz="2000" dirty="0" err="1" smtClean="0"/>
              <a:t>bên</a:t>
            </a:r>
            <a:r>
              <a:rPr lang="en-US" sz="2000" dirty="0" smtClean="0"/>
              <a:t> </a:t>
            </a:r>
            <a:r>
              <a:rPr lang="en-US" sz="2000" dirty="0" err="1" smtClean="0"/>
              <a:t>trong</a:t>
            </a:r>
            <a:r>
              <a:rPr lang="en-US" sz="2000" dirty="0" smtClean="0"/>
              <a:t> function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261872" y="2479589"/>
            <a:ext cx="8501449" cy="164756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&lt;?</a:t>
            </a:r>
            <a:r>
              <a:rPr lang="en-US" sz="1050" dirty="0" err="1"/>
              <a:t>php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function </a:t>
            </a:r>
            <a:r>
              <a:rPr lang="en-US" sz="1050" dirty="0" err="1"/>
              <a:t>myTest</a:t>
            </a:r>
            <a:r>
              <a:rPr lang="en-US" sz="1050" dirty="0"/>
              <a:t>() {</a:t>
            </a:r>
            <a:br>
              <a:rPr lang="en-US" sz="1050" dirty="0"/>
            </a:br>
            <a:r>
              <a:rPr lang="en-US" sz="1050" dirty="0"/>
              <a:t>    $x = 5; // local scope</a:t>
            </a:r>
            <a:br>
              <a:rPr lang="en-US" sz="1050" dirty="0"/>
            </a:br>
            <a:r>
              <a:rPr lang="en-US" sz="1050" dirty="0"/>
              <a:t>    echo "&lt;p&gt;Variable x inside function is: $x&lt;/p&gt;";</a:t>
            </a:r>
            <a:br>
              <a:rPr lang="en-US" sz="1050" dirty="0"/>
            </a:br>
            <a:r>
              <a:rPr lang="en-US" sz="1050" dirty="0"/>
              <a:t>} </a:t>
            </a:r>
            <a:br>
              <a:rPr lang="en-US" sz="1050" dirty="0"/>
            </a:br>
            <a:r>
              <a:rPr lang="en-US" sz="1050" dirty="0" err="1"/>
              <a:t>myTest</a:t>
            </a:r>
            <a:r>
              <a:rPr lang="en-US" sz="1050" dirty="0"/>
              <a:t>();</a:t>
            </a:r>
            <a:br>
              <a:rPr lang="en-US" sz="1050" dirty="0"/>
            </a:b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// using x outside the function will generate an error</a:t>
            </a:r>
            <a:br>
              <a:rPr lang="en-US" sz="1050" dirty="0"/>
            </a:br>
            <a:r>
              <a:rPr lang="en-US" sz="1050" dirty="0"/>
              <a:t>echo "&lt;p&gt;Variable x outside function is: $x&lt;/p&gt;";</a:t>
            </a:r>
            <a:br>
              <a:rPr lang="en-US" sz="1050" dirty="0"/>
            </a:br>
            <a:r>
              <a:rPr lang="en-US" sz="1050" dirty="0"/>
              <a:t>?&gt; </a:t>
            </a:r>
          </a:p>
        </p:txBody>
      </p:sp>
      <p:sp>
        <p:nvSpPr>
          <p:cNvPr id="5" name="Rectangle 4"/>
          <p:cNvSpPr/>
          <p:nvPr/>
        </p:nvSpPr>
        <p:spPr>
          <a:xfrm>
            <a:off x="1261872" y="4736761"/>
            <a:ext cx="8501449" cy="197708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ES" sz="1050" dirty="0"/>
              <a:t>&lt;?</a:t>
            </a:r>
            <a:r>
              <a:rPr lang="es-ES" sz="1050" dirty="0" err="1"/>
              <a:t>php</a:t>
            </a:r>
            <a:r>
              <a:rPr lang="es-ES" sz="1050" dirty="0"/>
              <a:t/>
            </a:r>
            <a:br>
              <a:rPr lang="es-ES" sz="1050" dirty="0"/>
            </a:br>
            <a:r>
              <a:rPr lang="es-ES" sz="1050" dirty="0"/>
              <a:t>$x = 5;</a:t>
            </a:r>
            <a:br>
              <a:rPr lang="es-ES" sz="1050" dirty="0"/>
            </a:br>
            <a:r>
              <a:rPr lang="es-ES" sz="1050" dirty="0"/>
              <a:t>$y = 10;</a:t>
            </a:r>
            <a:br>
              <a:rPr lang="es-ES" sz="1050" dirty="0"/>
            </a:br>
            <a:r>
              <a:rPr lang="es-ES" sz="1050" dirty="0"/>
              <a:t/>
            </a:r>
            <a:br>
              <a:rPr lang="es-ES" sz="1050" dirty="0"/>
            </a:br>
            <a:r>
              <a:rPr lang="es-ES" sz="1050" dirty="0" err="1"/>
              <a:t>function</a:t>
            </a:r>
            <a:r>
              <a:rPr lang="es-ES" sz="1050" dirty="0"/>
              <a:t> </a:t>
            </a:r>
            <a:r>
              <a:rPr lang="es-ES" sz="1050" dirty="0" err="1"/>
              <a:t>myTest</a:t>
            </a:r>
            <a:r>
              <a:rPr lang="es-ES" sz="1050" dirty="0"/>
              <a:t>() {</a:t>
            </a:r>
            <a:br>
              <a:rPr lang="es-ES" sz="1050" dirty="0"/>
            </a:br>
            <a:r>
              <a:rPr lang="es-ES" sz="1050" dirty="0"/>
              <a:t>    global $x, $y;</a:t>
            </a:r>
            <a:br>
              <a:rPr lang="es-ES" sz="1050" dirty="0"/>
            </a:br>
            <a:r>
              <a:rPr lang="es-ES" sz="1050" dirty="0"/>
              <a:t>    $y = $x + $y;</a:t>
            </a:r>
            <a:br>
              <a:rPr lang="es-ES" sz="1050" dirty="0"/>
            </a:br>
            <a:r>
              <a:rPr lang="es-ES" sz="1050" dirty="0"/>
              <a:t>}</a:t>
            </a:r>
            <a:br>
              <a:rPr lang="es-ES" sz="1050" dirty="0"/>
            </a:br>
            <a:r>
              <a:rPr lang="es-ES" sz="1050" dirty="0"/>
              <a:t/>
            </a:r>
            <a:br>
              <a:rPr lang="es-ES" sz="1050" dirty="0"/>
            </a:br>
            <a:r>
              <a:rPr lang="es-ES" sz="1050" dirty="0" err="1"/>
              <a:t>myTest</a:t>
            </a:r>
            <a:r>
              <a:rPr lang="es-ES" sz="1050" dirty="0"/>
              <a:t>();</a:t>
            </a:r>
            <a:br>
              <a:rPr lang="es-ES" sz="1050" dirty="0"/>
            </a:br>
            <a:r>
              <a:rPr lang="es-ES" sz="1050" dirty="0"/>
              <a:t>echo $y; // outputs 15</a:t>
            </a:r>
            <a:br>
              <a:rPr lang="es-ES" sz="1050" dirty="0"/>
            </a:br>
            <a:r>
              <a:rPr lang="es-ES" sz="1050" dirty="0"/>
              <a:t>?&gt; </a:t>
            </a:r>
          </a:p>
        </p:txBody>
      </p:sp>
    </p:spTree>
    <p:extLst>
      <p:ext uri="{BB962C8B-B14F-4D97-AF65-F5344CB8AC3E}">
        <p14:creationId xmlns:p14="http://schemas.microsoft.com/office/powerpoint/2010/main" val="3213484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Phạm</a:t>
            </a:r>
            <a:r>
              <a:rPr lang="en-US" dirty="0" smtClean="0"/>
              <a:t> vi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biến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PHP </a:t>
            </a:r>
            <a:r>
              <a:rPr lang="en-US" sz="2000" dirty="0" err="1" smtClean="0"/>
              <a:t>sẽ</a:t>
            </a:r>
            <a:r>
              <a:rPr lang="en-US" sz="2000" dirty="0" smtClean="0"/>
              <a:t> </a:t>
            </a:r>
            <a:r>
              <a:rPr lang="en-US" sz="2000" dirty="0" err="1" smtClean="0"/>
              <a:t>lưu</a:t>
            </a:r>
            <a:r>
              <a:rPr lang="en-US" sz="2000" dirty="0" smtClean="0"/>
              <a:t> </a:t>
            </a:r>
            <a:r>
              <a:rPr lang="en-US" sz="2000" dirty="0" err="1" smtClean="0"/>
              <a:t>tất</a:t>
            </a:r>
            <a:r>
              <a:rPr lang="en-US" sz="2000" dirty="0" smtClean="0"/>
              <a:t> </a:t>
            </a:r>
            <a:r>
              <a:rPr lang="en-US" sz="2000" dirty="0" err="1" smtClean="0"/>
              <a:t>cả</a:t>
            </a:r>
            <a:r>
              <a:rPr lang="en-US" sz="2000" dirty="0" smtClean="0"/>
              <a:t> </a:t>
            </a:r>
            <a:r>
              <a:rPr lang="en-US" sz="2000" dirty="0" err="1" smtClean="0"/>
              <a:t>các</a:t>
            </a:r>
            <a:r>
              <a:rPr lang="en-US" sz="2000" dirty="0" smtClean="0"/>
              <a:t> </a:t>
            </a:r>
            <a:r>
              <a:rPr lang="en-US" sz="2000" dirty="0" err="1" smtClean="0"/>
              <a:t>biến</a:t>
            </a:r>
            <a:r>
              <a:rPr lang="en-US" sz="2000" dirty="0"/>
              <a:t> global </a:t>
            </a:r>
            <a:r>
              <a:rPr lang="en-US" sz="2000" dirty="0" err="1" smtClean="0"/>
              <a:t>vào</a:t>
            </a:r>
            <a:r>
              <a:rPr lang="en-US" sz="2000" dirty="0" smtClean="0"/>
              <a:t> </a:t>
            </a:r>
            <a:r>
              <a:rPr lang="en-US" sz="2000" dirty="0" err="1" smtClean="0"/>
              <a:t>trong</a:t>
            </a:r>
            <a:r>
              <a:rPr lang="en-US" sz="2000" dirty="0" smtClean="0"/>
              <a:t> </a:t>
            </a:r>
            <a:r>
              <a:rPr lang="en-US" sz="2000" dirty="0" err="1" smtClean="0"/>
              <a:t>mảng</a:t>
            </a:r>
            <a:r>
              <a:rPr lang="en-US" sz="2000" dirty="0" smtClean="0"/>
              <a:t> </a:t>
            </a:r>
            <a:r>
              <a:rPr lang="en-US" sz="2000" dirty="0" err="1" smtClean="0"/>
              <a:t>gọi</a:t>
            </a:r>
            <a:r>
              <a:rPr lang="en-US" sz="2000" dirty="0" smtClean="0"/>
              <a:t> </a:t>
            </a:r>
            <a:r>
              <a:rPr lang="en-US" sz="2000" dirty="0" err="1" smtClean="0"/>
              <a:t>là</a:t>
            </a:r>
            <a:r>
              <a:rPr lang="en-US" sz="2000" dirty="0"/>
              <a:t> $GLOBALS[index</a:t>
            </a:r>
            <a:r>
              <a:rPr lang="en-US" sz="2000" dirty="0" smtClean="0"/>
              <a:t>], index </a:t>
            </a:r>
            <a:r>
              <a:rPr lang="en-US" sz="2000" dirty="0" err="1" smtClean="0"/>
              <a:t>chính</a:t>
            </a:r>
            <a:r>
              <a:rPr lang="en-US" sz="2000" dirty="0" smtClean="0"/>
              <a:t> </a:t>
            </a:r>
            <a:r>
              <a:rPr lang="en-US" sz="2000" dirty="0" err="1" smtClean="0"/>
              <a:t>là</a:t>
            </a:r>
            <a:r>
              <a:rPr lang="en-US" sz="2000" dirty="0" smtClean="0"/>
              <a:t> </a:t>
            </a:r>
            <a:r>
              <a:rPr lang="en-US" sz="2000" dirty="0" err="1" smtClean="0"/>
              <a:t>tên</a:t>
            </a:r>
            <a:r>
              <a:rPr lang="en-US" sz="2000" dirty="0" smtClean="0"/>
              <a:t> </a:t>
            </a:r>
            <a:r>
              <a:rPr lang="en-US" sz="2000" dirty="0" err="1" smtClean="0"/>
              <a:t>của</a:t>
            </a:r>
            <a:r>
              <a:rPr lang="en-US" sz="2000" dirty="0" smtClean="0"/>
              <a:t> </a:t>
            </a:r>
            <a:r>
              <a:rPr lang="en-US" sz="2000" dirty="0" err="1" smtClean="0"/>
              <a:t>biến</a:t>
            </a:r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261872" y="2479589"/>
            <a:ext cx="8501449" cy="185351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&lt;?</a:t>
            </a:r>
            <a:r>
              <a:rPr lang="en-US" sz="1050" dirty="0" err="1"/>
              <a:t>php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$x = 5;</a:t>
            </a:r>
            <a:br>
              <a:rPr lang="en-US" sz="1050" dirty="0"/>
            </a:br>
            <a:r>
              <a:rPr lang="en-US" sz="1050" dirty="0"/>
              <a:t>$y = 10;</a:t>
            </a:r>
            <a:br>
              <a:rPr lang="en-US" sz="1050" dirty="0"/>
            </a:b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function </a:t>
            </a:r>
            <a:r>
              <a:rPr lang="en-US" sz="1050" dirty="0" err="1"/>
              <a:t>myTest</a:t>
            </a:r>
            <a:r>
              <a:rPr lang="en-US" sz="1050" dirty="0"/>
              <a:t>() {</a:t>
            </a:r>
            <a:br>
              <a:rPr lang="en-US" sz="1050" dirty="0"/>
            </a:br>
            <a:r>
              <a:rPr lang="en-US" sz="1050" dirty="0"/>
              <a:t>    $GLOBALS['y'] = $GLOBALS['x'] + $GLOBALS['y'];</a:t>
            </a:r>
            <a:br>
              <a:rPr lang="en-US" sz="1050" dirty="0"/>
            </a:br>
            <a:r>
              <a:rPr lang="en-US" sz="1050" dirty="0"/>
              <a:t>} </a:t>
            </a:r>
            <a:br>
              <a:rPr lang="en-US" sz="1050" dirty="0"/>
            </a:b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 err="1"/>
              <a:t>myTest</a:t>
            </a:r>
            <a:r>
              <a:rPr lang="en-US" sz="1050" dirty="0"/>
              <a:t>();</a:t>
            </a:r>
            <a:br>
              <a:rPr lang="en-US" sz="1050" dirty="0"/>
            </a:br>
            <a:r>
              <a:rPr lang="en-US" sz="1050" dirty="0"/>
              <a:t>echo $y; // outputs 15</a:t>
            </a:r>
            <a:br>
              <a:rPr lang="en-US" sz="1050" dirty="0"/>
            </a:br>
            <a:r>
              <a:rPr lang="en-US" sz="1050" dirty="0"/>
              <a:t>?&gt; </a:t>
            </a:r>
          </a:p>
        </p:txBody>
      </p:sp>
    </p:spTree>
    <p:extLst>
      <p:ext uri="{BB962C8B-B14F-4D97-AF65-F5344CB8AC3E}">
        <p14:creationId xmlns:p14="http://schemas.microsoft.com/office/powerpoint/2010/main" val="708648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Phạm</a:t>
            </a:r>
            <a:r>
              <a:rPr lang="en-US" dirty="0" smtClean="0"/>
              <a:t> vi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biến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/>
              <a:t>Từ</a:t>
            </a:r>
            <a:r>
              <a:rPr lang="en-US" sz="2000" dirty="0"/>
              <a:t> </a:t>
            </a:r>
            <a:r>
              <a:rPr lang="en-US" sz="2000" dirty="0" err="1"/>
              <a:t>khóa</a:t>
            </a:r>
            <a:r>
              <a:rPr lang="en-US" sz="2000" dirty="0"/>
              <a:t> static, </a:t>
            </a:r>
            <a:r>
              <a:rPr lang="en-US" sz="2000" dirty="0" err="1"/>
              <a:t>thông</a:t>
            </a:r>
            <a:r>
              <a:rPr lang="en-US" sz="2000" dirty="0"/>
              <a:t> </a:t>
            </a:r>
            <a:r>
              <a:rPr lang="en-US" sz="2000" dirty="0" err="1"/>
              <a:t>thường</a:t>
            </a:r>
            <a:r>
              <a:rPr lang="en-US" sz="2000" dirty="0"/>
              <a:t> </a:t>
            </a:r>
            <a:r>
              <a:rPr lang="en-US" sz="2000" dirty="0" err="1"/>
              <a:t>khi</a:t>
            </a:r>
            <a:r>
              <a:rPr lang="en-US" sz="2000" dirty="0"/>
              <a:t> function </a:t>
            </a:r>
            <a:r>
              <a:rPr lang="en-US" sz="2000" dirty="0" err="1"/>
              <a:t>thực</a:t>
            </a:r>
            <a:r>
              <a:rPr lang="en-US" sz="2000" dirty="0"/>
              <a:t> </a:t>
            </a:r>
            <a:r>
              <a:rPr lang="en-US" sz="2000" dirty="0" err="1"/>
              <a:t>thi</a:t>
            </a:r>
            <a:r>
              <a:rPr lang="en-US" sz="2000" dirty="0"/>
              <a:t> </a:t>
            </a:r>
            <a:r>
              <a:rPr lang="en-US" sz="2000" dirty="0" err="1"/>
              <a:t>xong</a:t>
            </a:r>
            <a:r>
              <a:rPr lang="en-US" sz="2000" dirty="0"/>
              <a:t>, </a:t>
            </a:r>
            <a:r>
              <a:rPr lang="en-US" sz="2000" dirty="0" err="1"/>
              <a:t>tất</a:t>
            </a:r>
            <a:r>
              <a:rPr lang="en-US" sz="2000" dirty="0"/>
              <a:t> </a:t>
            </a:r>
            <a:r>
              <a:rPr lang="en-US" sz="2000" dirty="0" err="1"/>
              <a:t>cả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biến</a:t>
            </a:r>
            <a:r>
              <a:rPr lang="en-US" sz="2000" dirty="0"/>
              <a:t> </a:t>
            </a:r>
            <a:r>
              <a:rPr lang="en-US" sz="2000" dirty="0" err="1"/>
              <a:t>trong</a:t>
            </a:r>
            <a:r>
              <a:rPr lang="en-US" sz="2000" dirty="0"/>
              <a:t> function </a:t>
            </a:r>
            <a:r>
              <a:rPr lang="en-US" sz="2000" dirty="0" err="1"/>
              <a:t>sẽ</a:t>
            </a:r>
            <a:r>
              <a:rPr lang="en-US" sz="2000" dirty="0"/>
              <a:t> </a:t>
            </a:r>
            <a:r>
              <a:rPr lang="en-US" sz="2000" dirty="0" err="1"/>
              <a:t>bị</a:t>
            </a:r>
            <a:r>
              <a:rPr lang="en-US" sz="2000" dirty="0"/>
              <a:t> </a:t>
            </a:r>
            <a:r>
              <a:rPr lang="en-US" sz="2000" dirty="0" err="1"/>
              <a:t>xóa</a:t>
            </a:r>
            <a:r>
              <a:rPr lang="en-US" sz="2000" dirty="0"/>
              <a:t>, </a:t>
            </a:r>
            <a:r>
              <a:rPr lang="en-US" sz="2000" dirty="0" err="1"/>
              <a:t>nếu</a:t>
            </a:r>
            <a:r>
              <a:rPr lang="en-US" sz="2000" dirty="0"/>
              <a:t> </a:t>
            </a:r>
            <a:r>
              <a:rPr lang="en-US" sz="2000" dirty="0" err="1"/>
              <a:t>chúng</a:t>
            </a:r>
            <a:r>
              <a:rPr lang="en-US" sz="2000" dirty="0"/>
              <a:t> ta </a:t>
            </a:r>
            <a:r>
              <a:rPr lang="en-US" sz="2000" dirty="0" err="1"/>
              <a:t>muốn</a:t>
            </a:r>
            <a:r>
              <a:rPr lang="en-US" sz="2000" dirty="0"/>
              <a:t> </a:t>
            </a:r>
            <a:r>
              <a:rPr lang="en-US" sz="2000" dirty="0" err="1"/>
              <a:t>giữ</a:t>
            </a:r>
            <a:r>
              <a:rPr lang="en-US" sz="2000" dirty="0"/>
              <a:t> </a:t>
            </a:r>
            <a:r>
              <a:rPr lang="en-US" sz="2000" dirty="0" err="1"/>
              <a:t>lại</a:t>
            </a:r>
            <a:r>
              <a:rPr lang="en-US" sz="2000" dirty="0"/>
              <a:t> </a:t>
            </a:r>
            <a:r>
              <a:rPr lang="en-US" sz="2000" dirty="0" err="1"/>
              <a:t>biến</a:t>
            </a:r>
            <a:r>
              <a:rPr lang="en-US" sz="2000" dirty="0"/>
              <a:t> </a:t>
            </a:r>
            <a:r>
              <a:rPr lang="en-US" sz="2000" dirty="0" err="1"/>
              <a:t>nào</a:t>
            </a:r>
            <a:r>
              <a:rPr lang="en-US" sz="2000" dirty="0"/>
              <a:t> </a:t>
            </a:r>
            <a:r>
              <a:rPr lang="en-US" sz="2000" dirty="0" err="1"/>
              <a:t>đó</a:t>
            </a:r>
            <a:r>
              <a:rPr lang="en-US" sz="2000" dirty="0"/>
              <a:t> </a:t>
            </a:r>
            <a:r>
              <a:rPr lang="en-US" sz="2000" dirty="0" err="1"/>
              <a:t>thì</a:t>
            </a:r>
            <a:r>
              <a:rPr lang="en-US" sz="2000" dirty="0"/>
              <a:t> </a:t>
            </a:r>
            <a:r>
              <a:rPr lang="en-US" sz="2000" dirty="0" err="1"/>
              <a:t>cần</a:t>
            </a:r>
            <a:r>
              <a:rPr lang="en-US" sz="2000" dirty="0"/>
              <a:t> </a:t>
            </a:r>
            <a:r>
              <a:rPr lang="en-US" sz="2000" dirty="0" err="1"/>
              <a:t>bổ</a:t>
            </a:r>
            <a:r>
              <a:rPr lang="en-US" sz="2000" dirty="0"/>
              <a:t> sung </a:t>
            </a:r>
            <a:r>
              <a:rPr lang="en-US" sz="2000" dirty="0" err="1"/>
              <a:t>từ</a:t>
            </a:r>
            <a:r>
              <a:rPr lang="en-US" sz="2000" dirty="0"/>
              <a:t> </a:t>
            </a:r>
            <a:r>
              <a:rPr lang="en-US" sz="2000" dirty="0" err="1"/>
              <a:t>khóa</a:t>
            </a:r>
            <a:r>
              <a:rPr lang="en-US" sz="2000" dirty="0"/>
              <a:t> </a:t>
            </a:r>
            <a:r>
              <a:rPr lang="en-US" sz="2000" dirty="0" smtClean="0"/>
              <a:t>static</a:t>
            </a:r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r>
              <a:rPr lang="en-US" sz="2000" dirty="0" err="1" smtClean="0"/>
              <a:t>Lưu</a:t>
            </a:r>
            <a:r>
              <a:rPr lang="en-US" sz="2000" dirty="0" smtClean="0"/>
              <a:t> ý: </a:t>
            </a:r>
            <a:r>
              <a:rPr lang="en-US" sz="2000" dirty="0" err="1" smtClean="0"/>
              <a:t>biến</a:t>
            </a:r>
            <a:r>
              <a:rPr lang="en-US" sz="2000" dirty="0" smtClean="0"/>
              <a:t> </a:t>
            </a:r>
            <a:r>
              <a:rPr lang="en-US" sz="2000" dirty="0" err="1" smtClean="0"/>
              <a:t>này</a:t>
            </a:r>
            <a:r>
              <a:rPr lang="en-US" sz="2000" dirty="0" smtClean="0"/>
              <a:t> </a:t>
            </a:r>
            <a:r>
              <a:rPr lang="en-US" sz="2000" dirty="0" err="1" smtClean="0"/>
              <a:t>vẫn</a:t>
            </a:r>
            <a:r>
              <a:rPr lang="en-US" sz="2000" dirty="0" smtClean="0"/>
              <a:t> </a:t>
            </a:r>
            <a:r>
              <a:rPr lang="en-US" sz="2000" dirty="0" err="1" smtClean="0"/>
              <a:t>trong</a:t>
            </a:r>
            <a:r>
              <a:rPr lang="en-US" sz="2000" dirty="0" smtClean="0"/>
              <a:t> </a:t>
            </a:r>
            <a:r>
              <a:rPr lang="en-US" sz="2000" dirty="0" err="1" smtClean="0"/>
              <a:t>phạm</a:t>
            </a:r>
            <a:r>
              <a:rPr lang="en-US" sz="2000" dirty="0" smtClean="0"/>
              <a:t> vi </a:t>
            </a:r>
            <a:r>
              <a:rPr lang="en-US" sz="2000" dirty="0" err="1" smtClean="0"/>
              <a:t>của</a:t>
            </a:r>
            <a:r>
              <a:rPr lang="en-US" sz="2000" dirty="0" smtClean="0"/>
              <a:t> function</a:t>
            </a:r>
            <a:endParaRPr lang="en-US" sz="2000" dirty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261872" y="2809101"/>
            <a:ext cx="8501449" cy="185351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&lt;?</a:t>
            </a:r>
            <a:r>
              <a:rPr lang="en-US" sz="1050" dirty="0" err="1"/>
              <a:t>php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function </a:t>
            </a:r>
            <a:r>
              <a:rPr lang="en-US" sz="1050" dirty="0" err="1"/>
              <a:t>myTest</a:t>
            </a:r>
            <a:r>
              <a:rPr lang="en-US" sz="1050" dirty="0"/>
              <a:t>() {</a:t>
            </a:r>
            <a:br>
              <a:rPr lang="en-US" sz="1050" dirty="0"/>
            </a:br>
            <a:r>
              <a:rPr lang="en-US" sz="1050" dirty="0"/>
              <a:t>    static $x = 0;</a:t>
            </a:r>
            <a:br>
              <a:rPr lang="en-US" sz="1050" dirty="0"/>
            </a:br>
            <a:r>
              <a:rPr lang="en-US" sz="1050" dirty="0"/>
              <a:t>    echo $x;</a:t>
            </a:r>
            <a:br>
              <a:rPr lang="en-US" sz="1050" dirty="0"/>
            </a:br>
            <a:r>
              <a:rPr lang="en-US" sz="1050" dirty="0"/>
              <a:t>    $x++;</a:t>
            </a:r>
            <a:br>
              <a:rPr lang="en-US" sz="1050" dirty="0"/>
            </a:br>
            <a:r>
              <a:rPr lang="en-US" sz="1050" dirty="0"/>
              <a:t>}</a:t>
            </a:r>
            <a:br>
              <a:rPr lang="en-US" sz="1050" dirty="0"/>
            </a:b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 err="1"/>
              <a:t>myTest</a:t>
            </a:r>
            <a:r>
              <a:rPr lang="en-US" sz="1050" dirty="0"/>
              <a:t>();</a:t>
            </a:r>
            <a:br>
              <a:rPr lang="en-US" sz="1050" dirty="0"/>
            </a:br>
            <a:r>
              <a:rPr lang="en-US" sz="1050" dirty="0" err="1"/>
              <a:t>myTest</a:t>
            </a:r>
            <a:r>
              <a:rPr lang="en-US" sz="1050" dirty="0"/>
              <a:t>();</a:t>
            </a:r>
            <a:br>
              <a:rPr lang="en-US" sz="1050" dirty="0"/>
            </a:br>
            <a:r>
              <a:rPr lang="en-US" sz="1050" dirty="0" err="1"/>
              <a:t>myTest</a:t>
            </a:r>
            <a:r>
              <a:rPr lang="en-US" sz="1050" dirty="0"/>
              <a:t>();</a:t>
            </a:r>
            <a:br>
              <a:rPr lang="en-US" sz="1050" dirty="0"/>
            </a:br>
            <a:r>
              <a:rPr lang="en-US" sz="1050" dirty="0"/>
              <a:t>?&gt; </a:t>
            </a:r>
          </a:p>
        </p:txBody>
      </p:sp>
    </p:spTree>
    <p:extLst>
      <p:ext uri="{BB962C8B-B14F-4D97-AF65-F5344CB8AC3E}">
        <p14:creationId xmlns:p14="http://schemas.microsoft.com/office/powerpoint/2010/main" val="2679678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Biến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 smtClean="0"/>
              <a:t>Giống</a:t>
            </a:r>
            <a:r>
              <a:rPr lang="en-US" sz="2000" dirty="0" smtClean="0"/>
              <a:t> </a:t>
            </a:r>
            <a:r>
              <a:rPr lang="en-US" sz="2000" dirty="0" err="1" smtClean="0"/>
              <a:t>các</a:t>
            </a:r>
            <a:r>
              <a:rPr lang="en-US" sz="2000" dirty="0" smtClean="0"/>
              <a:t> </a:t>
            </a:r>
            <a:r>
              <a:rPr lang="en-US" sz="2000" dirty="0" err="1" smtClean="0"/>
              <a:t>ngôn</a:t>
            </a:r>
            <a:r>
              <a:rPr lang="en-US" sz="2000" dirty="0" smtClean="0"/>
              <a:t> </a:t>
            </a:r>
            <a:r>
              <a:rPr lang="en-US" sz="2000" dirty="0" err="1" smtClean="0"/>
              <a:t>ngữ</a:t>
            </a:r>
            <a:r>
              <a:rPr lang="en-US" sz="2000" dirty="0" smtClean="0"/>
              <a:t> </a:t>
            </a:r>
            <a:r>
              <a:rPr lang="en-US" sz="2000" dirty="0" err="1" smtClean="0"/>
              <a:t>khác</a:t>
            </a:r>
            <a:r>
              <a:rPr lang="en-US" sz="2000" dirty="0"/>
              <a:t> </a:t>
            </a:r>
            <a:r>
              <a:rPr lang="en-US" sz="2000" dirty="0" err="1" smtClean="0"/>
              <a:t>biến</a:t>
            </a:r>
            <a:r>
              <a:rPr lang="en-US" sz="2000" dirty="0" smtClean="0"/>
              <a:t> </a:t>
            </a:r>
            <a:r>
              <a:rPr lang="en-US" sz="2000" dirty="0" err="1" smtClean="0"/>
              <a:t>khai</a:t>
            </a:r>
            <a:r>
              <a:rPr lang="en-US" sz="2000" dirty="0" smtClean="0"/>
              <a:t> </a:t>
            </a:r>
            <a:r>
              <a:rPr lang="en-US" sz="2000" dirty="0" err="1" smtClean="0"/>
              <a:t>báo</a:t>
            </a:r>
            <a:r>
              <a:rPr lang="en-US" sz="2000" dirty="0" smtClean="0"/>
              <a:t> </a:t>
            </a:r>
            <a:r>
              <a:rPr lang="en-US" sz="2000" dirty="0" err="1" smtClean="0"/>
              <a:t>trong</a:t>
            </a:r>
            <a:r>
              <a:rPr lang="en-US" sz="2000" dirty="0" smtClean="0"/>
              <a:t> class </a:t>
            </a:r>
            <a:r>
              <a:rPr lang="en-US" sz="2000" dirty="0" err="1" smtClean="0"/>
              <a:t>gồm</a:t>
            </a:r>
            <a:r>
              <a:rPr lang="en-US" sz="2000" dirty="0" smtClean="0"/>
              <a:t> </a:t>
            </a:r>
            <a:r>
              <a:rPr lang="en-US" sz="2000" dirty="0" err="1" smtClean="0"/>
              <a:t>có</a:t>
            </a:r>
            <a:r>
              <a:rPr lang="en-US" sz="2000" dirty="0"/>
              <a:t> public, protected or </a:t>
            </a:r>
            <a:r>
              <a:rPr lang="en-US" sz="2000" dirty="0" smtClean="0"/>
              <a:t>private</a:t>
            </a:r>
          </a:p>
          <a:p>
            <a:r>
              <a:rPr lang="en-US" sz="2000" dirty="0" err="1" smtClean="0"/>
              <a:t>Truy</a:t>
            </a:r>
            <a:r>
              <a:rPr lang="en-US" sz="2000" dirty="0" smtClean="0"/>
              <a:t> </a:t>
            </a:r>
            <a:r>
              <a:rPr lang="en-US" sz="2000" dirty="0" err="1" smtClean="0"/>
              <a:t>xuất</a:t>
            </a:r>
            <a:r>
              <a:rPr lang="en-US" sz="2000" dirty="0" smtClean="0"/>
              <a:t> </a:t>
            </a:r>
            <a:r>
              <a:rPr lang="en-US" sz="2000" dirty="0" err="1" smtClean="0"/>
              <a:t>các</a:t>
            </a:r>
            <a:r>
              <a:rPr lang="en-US" sz="2000" dirty="0" smtClean="0"/>
              <a:t> </a:t>
            </a:r>
            <a:r>
              <a:rPr lang="en-US" sz="2000" dirty="0" err="1" smtClean="0"/>
              <a:t>biến</a:t>
            </a:r>
            <a:r>
              <a:rPr lang="en-US" sz="2000" dirty="0" smtClean="0"/>
              <a:t> </a:t>
            </a:r>
            <a:r>
              <a:rPr lang="en-US" sz="2000" dirty="0" err="1" smtClean="0"/>
              <a:t>khai</a:t>
            </a:r>
            <a:r>
              <a:rPr lang="en-US" sz="2000" dirty="0" smtClean="0"/>
              <a:t> </a:t>
            </a:r>
            <a:r>
              <a:rPr lang="en-US" sz="2000" dirty="0" err="1" smtClean="0"/>
              <a:t>báo</a:t>
            </a:r>
            <a:r>
              <a:rPr lang="en-US" sz="2000" dirty="0" smtClean="0"/>
              <a:t> </a:t>
            </a:r>
            <a:r>
              <a:rPr lang="en-US" sz="2000" dirty="0" err="1" smtClean="0"/>
              <a:t>trong</a:t>
            </a:r>
            <a:r>
              <a:rPr lang="en-US" sz="2000" dirty="0" smtClean="0"/>
              <a:t> class </a:t>
            </a:r>
            <a:r>
              <a:rPr lang="en-US" sz="2000" dirty="0" err="1" smtClean="0"/>
              <a:t>thông</a:t>
            </a:r>
            <a:r>
              <a:rPr lang="en-US" sz="2000" dirty="0" smtClean="0"/>
              <a:t> qua </a:t>
            </a:r>
            <a:r>
              <a:rPr lang="en-US" sz="2000" dirty="0" err="1" smtClean="0"/>
              <a:t>đối</a:t>
            </a:r>
            <a:r>
              <a:rPr lang="en-US" sz="2000" dirty="0" smtClean="0"/>
              <a:t> </a:t>
            </a:r>
            <a:r>
              <a:rPr lang="en-US" sz="2000" dirty="0" err="1" smtClean="0"/>
              <a:t>tượng</a:t>
            </a:r>
            <a:r>
              <a:rPr lang="en-US" sz="2000" dirty="0" smtClean="0"/>
              <a:t> $this</a:t>
            </a:r>
          </a:p>
          <a:p>
            <a:r>
              <a:rPr lang="en-US" sz="2000" dirty="0" err="1" smtClean="0"/>
              <a:t>Biến</a:t>
            </a:r>
            <a:r>
              <a:rPr lang="en-US" sz="2000" dirty="0" smtClean="0"/>
              <a:t> </a:t>
            </a:r>
            <a:r>
              <a:rPr lang="en-US" sz="2000" dirty="0" err="1" smtClean="0"/>
              <a:t>có</a:t>
            </a:r>
            <a:r>
              <a:rPr lang="en-US" sz="2000" dirty="0" smtClean="0"/>
              <a:t> </a:t>
            </a:r>
            <a:r>
              <a:rPr lang="en-US" sz="2000" dirty="0" err="1" smtClean="0"/>
              <a:t>thể</a:t>
            </a:r>
            <a:r>
              <a:rPr lang="en-US" sz="2000" dirty="0" smtClean="0"/>
              <a:t> </a:t>
            </a:r>
            <a:r>
              <a:rPr lang="en-US" sz="2000" dirty="0" err="1" smtClean="0"/>
              <a:t>gán</a:t>
            </a:r>
            <a:r>
              <a:rPr lang="en-US" sz="2000" dirty="0" smtClean="0"/>
              <a:t> </a:t>
            </a:r>
            <a:r>
              <a:rPr lang="en-US" sz="2000" dirty="0" err="1" smtClean="0"/>
              <a:t>giá</a:t>
            </a:r>
            <a:r>
              <a:rPr lang="en-US" sz="2000" dirty="0" smtClean="0"/>
              <a:t> </a:t>
            </a:r>
            <a:r>
              <a:rPr lang="en-US" sz="2000" dirty="0" err="1" smtClean="0"/>
              <a:t>trị</a:t>
            </a:r>
            <a:r>
              <a:rPr lang="en-US" sz="2000" dirty="0" smtClean="0"/>
              <a:t> </a:t>
            </a:r>
            <a:r>
              <a:rPr lang="en-US" sz="2000" dirty="0" err="1" smtClean="0"/>
              <a:t>mà</a:t>
            </a:r>
            <a:r>
              <a:rPr lang="en-US" sz="2000" dirty="0" smtClean="0"/>
              <a:t> </a:t>
            </a:r>
            <a:r>
              <a:rPr lang="en-US" sz="2000" dirty="0" err="1" smtClean="0"/>
              <a:t>không</a:t>
            </a:r>
            <a:r>
              <a:rPr lang="en-US" sz="2000" dirty="0" smtClean="0"/>
              <a:t> </a:t>
            </a:r>
            <a:r>
              <a:rPr lang="en-US" sz="2000" dirty="0" err="1" smtClean="0"/>
              <a:t>cần</a:t>
            </a:r>
            <a:r>
              <a:rPr lang="en-US" sz="2000" dirty="0" smtClean="0"/>
              <a:t> </a:t>
            </a:r>
            <a:r>
              <a:rPr lang="en-US" sz="2000" dirty="0" err="1" smtClean="0"/>
              <a:t>khai</a:t>
            </a:r>
            <a:r>
              <a:rPr lang="en-US" sz="2000" dirty="0" smtClean="0"/>
              <a:t> </a:t>
            </a:r>
            <a:r>
              <a:rPr lang="en-US" sz="2000" dirty="0" err="1" smtClean="0"/>
              <a:t>báo</a:t>
            </a:r>
            <a:r>
              <a:rPr lang="en-US" sz="2000" dirty="0" smtClean="0"/>
              <a:t> (</a:t>
            </a:r>
            <a:r>
              <a:rPr lang="en-US" sz="2000" dirty="0" err="1" smtClean="0"/>
              <a:t>mặt</a:t>
            </a:r>
            <a:r>
              <a:rPr lang="en-US" sz="2000" dirty="0" smtClean="0"/>
              <a:t> </a:t>
            </a:r>
            <a:r>
              <a:rPr lang="en-US" sz="2000" dirty="0" err="1" smtClean="0"/>
              <a:t>đinh</a:t>
            </a:r>
            <a:r>
              <a:rPr lang="en-US" sz="2000" dirty="0" smtClean="0"/>
              <a:t> </a:t>
            </a:r>
            <a:r>
              <a:rPr lang="en-US" sz="2000" dirty="0" err="1" smtClean="0"/>
              <a:t>sẽ</a:t>
            </a:r>
            <a:r>
              <a:rPr lang="en-US" sz="2000" dirty="0" smtClean="0"/>
              <a:t> </a:t>
            </a:r>
            <a:r>
              <a:rPr lang="en-US" sz="2000" dirty="0" err="1" smtClean="0"/>
              <a:t>là</a:t>
            </a:r>
            <a:r>
              <a:rPr lang="en-US" sz="2000" dirty="0" smtClean="0"/>
              <a:t> public)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261872" y="3492843"/>
            <a:ext cx="8501449" cy="306447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&lt;?</a:t>
            </a:r>
            <a:r>
              <a:rPr lang="en-US" sz="1050" dirty="0" err="1"/>
              <a:t>php</a:t>
            </a:r>
            <a:endParaRPr lang="en-US" sz="1050" dirty="0"/>
          </a:p>
          <a:p>
            <a:r>
              <a:rPr lang="en-US" sz="1050" dirty="0"/>
              <a:t>class </a:t>
            </a:r>
            <a:r>
              <a:rPr lang="en-US" sz="1050" dirty="0" err="1"/>
              <a:t>MyClass</a:t>
            </a:r>
            <a:endParaRPr lang="en-US" sz="1050" dirty="0"/>
          </a:p>
          <a:p>
            <a:r>
              <a:rPr lang="en-US" sz="1050" dirty="0"/>
              <a:t>{</a:t>
            </a:r>
          </a:p>
          <a:p>
            <a:r>
              <a:rPr lang="en-US" sz="1050" dirty="0"/>
              <a:t>	private $variable1 = 'a';</a:t>
            </a:r>
          </a:p>
          <a:p>
            <a:r>
              <a:rPr lang="en-US" sz="1050" dirty="0"/>
              <a:t>	public $variable2 = 'b';</a:t>
            </a:r>
          </a:p>
          <a:p>
            <a:r>
              <a:rPr lang="en-US" sz="1050" dirty="0"/>
              <a:t>	public function method1() {</a:t>
            </a:r>
          </a:p>
          <a:p>
            <a:r>
              <a:rPr lang="en-US" sz="1050" dirty="0"/>
              <a:t>		echo $variable1;	</a:t>
            </a:r>
          </a:p>
          <a:p>
            <a:r>
              <a:rPr lang="en-US" sz="1050" dirty="0"/>
              <a:t>	}</a:t>
            </a:r>
          </a:p>
          <a:p>
            <a:r>
              <a:rPr lang="en-US" sz="1050" dirty="0"/>
              <a:t>	public function method2() {</a:t>
            </a:r>
          </a:p>
          <a:p>
            <a:r>
              <a:rPr lang="en-US" sz="1050" dirty="0"/>
              <a:t>		$this-&gt;variable3 = 'c';	</a:t>
            </a:r>
          </a:p>
          <a:p>
            <a:r>
              <a:rPr lang="en-US" sz="1050" dirty="0"/>
              <a:t>	}</a:t>
            </a:r>
          </a:p>
          <a:p>
            <a:r>
              <a:rPr lang="en-US" sz="1050" dirty="0"/>
              <a:t>}</a:t>
            </a:r>
          </a:p>
          <a:p>
            <a:r>
              <a:rPr lang="en-US" sz="1050" dirty="0"/>
              <a:t>$</a:t>
            </a:r>
            <a:r>
              <a:rPr lang="en-US" sz="1050" dirty="0" err="1"/>
              <a:t>obj</a:t>
            </a:r>
            <a:r>
              <a:rPr lang="en-US" sz="1050" dirty="0"/>
              <a:t> = new </a:t>
            </a:r>
            <a:r>
              <a:rPr lang="en-US" sz="1050" dirty="0" err="1"/>
              <a:t>MyClass</a:t>
            </a:r>
            <a:r>
              <a:rPr lang="en-US" sz="1050" dirty="0"/>
              <a:t>();</a:t>
            </a:r>
          </a:p>
          <a:p>
            <a:r>
              <a:rPr lang="en-US" sz="1050" dirty="0"/>
              <a:t>$</a:t>
            </a:r>
            <a:r>
              <a:rPr lang="en-US" sz="1050" dirty="0" err="1"/>
              <a:t>obj</a:t>
            </a:r>
            <a:r>
              <a:rPr lang="en-US" sz="1050" dirty="0"/>
              <a:t>-&gt;method1();</a:t>
            </a:r>
          </a:p>
          <a:p>
            <a:r>
              <a:rPr lang="en-US" sz="1050" dirty="0"/>
              <a:t>echo $</a:t>
            </a:r>
            <a:r>
              <a:rPr lang="en-US" sz="1050" dirty="0" err="1"/>
              <a:t>obj</a:t>
            </a:r>
            <a:r>
              <a:rPr lang="en-US" sz="1050" dirty="0"/>
              <a:t>-&gt;variable2;</a:t>
            </a:r>
          </a:p>
          <a:p>
            <a:r>
              <a:rPr lang="en-US" sz="1050" dirty="0"/>
              <a:t>$</a:t>
            </a:r>
            <a:r>
              <a:rPr lang="en-US" sz="1050" dirty="0" err="1"/>
              <a:t>obj</a:t>
            </a:r>
            <a:r>
              <a:rPr lang="en-US" sz="1050" dirty="0"/>
              <a:t>-&gt;method2();</a:t>
            </a:r>
          </a:p>
          <a:p>
            <a:r>
              <a:rPr lang="en-US" sz="1050" dirty="0"/>
              <a:t>echo $</a:t>
            </a:r>
            <a:r>
              <a:rPr lang="en-US" sz="1050" dirty="0" err="1"/>
              <a:t>obj</a:t>
            </a:r>
            <a:r>
              <a:rPr lang="en-US" sz="1050" dirty="0"/>
              <a:t>-&gt;variable3;</a:t>
            </a:r>
          </a:p>
          <a:p>
            <a:r>
              <a:rPr lang="en-US" sz="1050" dirty="0"/>
              <a:t>?&gt;</a:t>
            </a:r>
          </a:p>
        </p:txBody>
      </p:sp>
    </p:spTree>
    <p:extLst>
      <p:ext uri="{BB962C8B-B14F-4D97-AF65-F5344CB8AC3E}">
        <p14:creationId xmlns:p14="http://schemas.microsoft.com/office/powerpoint/2010/main" val="3860016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Kiểu</a:t>
            </a:r>
            <a:r>
              <a:rPr lang="en-US" dirty="0" smtClean="0"/>
              <a:t> </a:t>
            </a:r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String</a:t>
            </a:r>
          </a:p>
          <a:p>
            <a:r>
              <a:rPr lang="en-US" dirty="0"/>
              <a:t>Integer</a:t>
            </a:r>
          </a:p>
          <a:p>
            <a:r>
              <a:rPr lang="en-US" dirty="0"/>
              <a:t>Float (floating point numbers - also called double)</a:t>
            </a:r>
          </a:p>
          <a:p>
            <a:r>
              <a:rPr lang="en-US" dirty="0"/>
              <a:t>Boolean</a:t>
            </a:r>
          </a:p>
          <a:p>
            <a:r>
              <a:rPr lang="en-US" dirty="0"/>
              <a:t>Array</a:t>
            </a:r>
          </a:p>
          <a:p>
            <a:r>
              <a:rPr lang="en-US" dirty="0"/>
              <a:t>Object</a:t>
            </a:r>
          </a:p>
          <a:p>
            <a:r>
              <a:rPr lang="en-US" dirty="0"/>
              <a:t>NULL</a:t>
            </a:r>
          </a:p>
          <a:p>
            <a:r>
              <a:rPr lang="en-US" dirty="0"/>
              <a:t>Resource</a:t>
            </a:r>
          </a:p>
        </p:txBody>
      </p:sp>
    </p:spTree>
    <p:extLst>
      <p:ext uri="{BB962C8B-B14F-4D97-AF65-F5344CB8AC3E}">
        <p14:creationId xmlns:p14="http://schemas.microsoft.com/office/powerpoint/2010/main" val="166411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Nội</a:t>
            </a:r>
            <a:r>
              <a:rPr lang="en-US" dirty="0" smtClean="0"/>
              <a:t> Dung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 smtClean="0"/>
              <a:t>Cơ</a:t>
            </a:r>
            <a:r>
              <a:rPr lang="en-US" sz="2400" dirty="0" smtClean="0"/>
              <a:t> </a:t>
            </a:r>
            <a:r>
              <a:rPr lang="en-US" sz="2400" dirty="0" err="1" smtClean="0"/>
              <a:t>bản</a:t>
            </a:r>
            <a:r>
              <a:rPr lang="en-US" sz="2400" dirty="0" smtClean="0"/>
              <a:t> </a:t>
            </a:r>
            <a:r>
              <a:rPr lang="en-US" sz="2400" dirty="0" err="1" smtClean="0"/>
              <a:t>về</a:t>
            </a:r>
            <a:r>
              <a:rPr lang="en-US" sz="2400" dirty="0" smtClean="0"/>
              <a:t> PHP</a:t>
            </a:r>
          </a:p>
          <a:p>
            <a:r>
              <a:rPr lang="en-US" sz="2400" dirty="0" err="1"/>
              <a:t>Cơ</a:t>
            </a:r>
            <a:r>
              <a:rPr lang="en-US" sz="2400" dirty="0"/>
              <a:t> </a:t>
            </a:r>
            <a:r>
              <a:rPr lang="en-US" sz="2400" dirty="0" err="1"/>
              <a:t>bản</a:t>
            </a:r>
            <a:r>
              <a:rPr lang="en-US" sz="2400" dirty="0"/>
              <a:t> </a:t>
            </a:r>
            <a:r>
              <a:rPr lang="en-US" sz="2400" dirty="0" err="1"/>
              <a:t>về</a:t>
            </a:r>
            <a:r>
              <a:rPr lang="en-US" sz="2400" dirty="0"/>
              <a:t> </a:t>
            </a:r>
            <a:r>
              <a:rPr lang="en-US" sz="2400" dirty="0" err="1" smtClean="0"/>
              <a:t>Zend</a:t>
            </a:r>
            <a:r>
              <a:rPr lang="en-US" sz="2400" dirty="0" smtClean="0"/>
              <a:t> 2</a:t>
            </a:r>
            <a:endParaRPr lang="en-US" sz="2400" dirty="0"/>
          </a:p>
          <a:p>
            <a:r>
              <a:rPr lang="en-US" sz="2400" dirty="0" err="1" smtClean="0"/>
              <a:t>Tham</a:t>
            </a:r>
            <a:r>
              <a:rPr lang="en-US" sz="2400" dirty="0"/>
              <a:t> </a:t>
            </a:r>
            <a:r>
              <a:rPr lang="en-US" sz="2400" dirty="0" err="1" smtClean="0"/>
              <a:t>khảo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09753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Hằng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261872" y="1993557"/>
            <a:ext cx="8501449" cy="230659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 smtClean="0"/>
              <a:t>&lt;?</a:t>
            </a:r>
            <a:r>
              <a:rPr lang="en-US" sz="1050" dirty="0" err="1" smtClean="0"/>
              <a:t>php</a:t>
            </a:r>
            <a:endParaRPr lang="en-US" sz="1050" dirty="0" smtClean="0"/>
          </a:p>
          <a:p>
            <a:endParaRPr lang="en-US" sz="1050" dirty="0"/>
          </a:p>
          <a:p>
            <a:r>
              <a:rPr lang="en-US" sz="1050" dirty="0"/>
              <a:t>echo </a:t>
            </a:r>
            <a:r>
              <a:rPr lang="en-US" sz="1050" dirty="0" err="1"/>
              <a:t>strlen</a:t>
            </a:r>
            <a:r>
              <a:rPr lang="en-US" sz="1050" dirty="0"/>
              <a:t>("Hello world!"); // outputs </a:t>
            </a:r>
            <a:r>
              <a:rPr lang="en-US" sz="1050" dirty="0" smtClean="0"/>
              <a:t>12</a:t>
            </a:r>
          </a:p>
          <a:p>
            <a:endParaRPr lang="en-US" sz="1050" dirty="0"/>
          </a:p>
          <a:p>
            <a:r>
              <a:rPr lang="en-US" sz="1050" dirty="0"/>
              <a:t>echo </a:t>
            </a:r>
            <a:r>
              <a:rPr lang="en-US" sz="1050" dirty="0" err="1"/>
              <a:t>str_word_count</a:t>
            </a:r>
            <a:r>
              <a:rPr lang="en-US" sz="1050" dirty="0"/>
              <a:t>("Hello world!"); // outputs </a:t>
            </a:r>
            <a:r>
              <a:rPr lang="en-US" sz="1050" dirty="0" smtClean="0"/>
              <a:t>2</a:t>
            </a:r>
          </a:p>
          <a:p>
            <a:endParaRPr lang="en-US" sz="1050" dirty="0"/>
          </a:p>
          <a:p>
            <a:r>
              <a:rPr lang="en-US" sz="1050" dirty="0"/>
              <a:t>echo </a:t>
            </a:r>
            <a:r>
              <a:rPr lang="en-US" sz="1050" dirty="0" err="1"/>
              <a:t>strrev</a:t>
            </a:r>
            <a:r>
              <a:rPr lang="en-US" sz="1050" dirty="0"/>
              <a:t>("Hello world!"); // outputs !</a:t>
            </a:r>
            <a:r>
              <a:rPr lang="en-US" sz="1050" dirty="0" err="1"/>
              <a:t>dlrow</a:t>
            </a:r>
            <a:r>
              <a:rPr lang="en-US" sz="1050" dirty="0"/>
              <a:t> </a:t>
            </a:r>
            <a:r>
              <a:rPr lang="en-US" sz="1050" dirty="0" err="1" smtClean="0"/>
              <a:t>olleH</a:t>
            </a:r>
            <a:endParaRPr lang="en-US" sz="1050" dirty="0" smtClean="0"/>
          </a:p>
          <a:p>
            <a:endParaRPr lang="en-US" sz="1050" dirty="0"/>
          </a:p>
          <a:p>
            <a:r>
              <a:rPr lang="en-US" sz="1050" dirty="0"/>
              <a:t>echo </a:t>
            </a:r>
            <a:r>
              <a:rPr lang="en-US" sz="1050" dirty="0" err="1"/>
              <a:t>strpos</a:t>
            </a:r>
            <a:r>
              <a:rPr lang="en-US" sz="1050" dirty="0"/>
              <a:t>("Hello world!", "world"); // outputs </a:t>
            </a:r>
            <a:r>
              <a:rPr lang="en-US" sz="1050" dirty="0" smtClean="0"/>
              <a:t>6</a:t>
            </a:r>
          </a:p>
          <a:p>
            <a:endParaRPr lang="en-US" sz="1050" dirty="0"/>
          </a:p>
          <a:p>
            <a:r>
              <a:rPr lang="en-US" sz="1050" dirty="0"/>
              <a:t>echo </a:t>
            </a:r>
            <a:r>
              <a:rPr lang="en-US" sz="1050" dirty="0" err="1"/>
              <a:t>str_replace</a:t>
            </a:r>
            <a:r>
              <a:rPr lang="en-US" sz="1050" dirty="0"/>
              <a:t>("world", "Dolly", "Hello world!"); // outputs Hello Dolly</a:t>
            </a:r>
            <a:r>
              <a:rPr lang="en-US" sz="1050" dirty="0" smtClean="0"/>
              <a:t>!</a:t>
            </a:r>
          </a:p>
          <a:p>
            <a:endParaRPr lang="en-US" sz="1050" dirty="0"/>
          </a:p>
          <a:p>
            <a:r>
              <a:rPr lang="en-US" sz="1050" dirty="0"/>
              <a:t>?&gt; </a:t>
            </a:r>
          </a:p>
        </p:txBody>
      </p:sp>
    </p:spTree>
    <p:extLst>
      <p:ext uri="{BB962C8B-B14F-4D97-AF65-F5344CB8AC3E}">
        <p14:creationId xmlns:p14="http://schemas.microsoft.com/office/powerpoint/2010/main" val="164262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Hằng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 smtClean="0"/>
              <a:t>Hằng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là</a:t>
            </a:r>
            <a:r>
              <a:rPr lang="en-US" sz="2000" dirty="0" smtClean="0"/>
              <a:t> </a:t>
            </a:r>
            <a:r>
              <a:rPr lang="en-US" sz="2000" dirty="0" err="1" smtClean="0"/>
              <a:t>biến</a:t>
            </a:r>
            <a:r>
              <a:rPr lang="en-US" sz="2000" dirty="0" smtClean="0"/>
              <a:t> </a:t>
            </a:r>
            <a:r>
              <a:rPr lang="en-US" sz="2000" dirty="0"/>
              <a:t>global </a:t>
            </a:r>
            <a:r>
              <a:rPr lang="en-US" sz="2000" dirty="0" err="1" smtClean="0"/>
              <a:t>có</a:t>
            </a:r>
            <a:r>
              <a:rPr lang="en-US" sz="2000" dirty="0" smtClean="0"/>
              <a:t> </a:t>
            </a:r>
            <a:r>
              <a:rPr lang="en-US" sz="2000" dirty="0" err="1" smtClean="0"/>
              <a:t>thể</a:t>
            </a:r>
            <a:r>
              <a:rPr lang="en-US" sz="2000" dirty="0" smtClean="0"/>
              <a:t> </a:t>
            </a:r>
            <a:r>
              <a:rPr lang="en-US" sz="2000" dirty="0" err="1" smtClean="0"/>
              <a:t>sử</a:t>
            </a:r>
            <a:r>
              <a:rPr lang="en-US" sz="2000" dirty="0" smtClean="0"/>
              <a:t> </a:t>
            </a:r>
            <a:r>
              <a:rPr lang="en-US" sz="2000" dirty="0" err="1" smtClean="0"/>
              <a:t>dụng</a:t>
            </a:r>
            <a:r>
              <a:rPr lang="en-US" sz="2000" dirty="0" smtClean="0"/>
              <a:t> ở </a:t>
            </a:r>
            <a:r>
              <a:rPr lang="en-US" sz="2000" dirty="0" err="1" smtClean="0"/>
              <a:t>bất</a:t>
            </a:r>
            <a:r>
              <a:rPr lang="en-US" sz="2000" dirty="0" smtClean="0"/>
              <a:t> </a:t>
            </a:r>
            <a:r>
              <a:rPr lang="en-US" sz="2000" dirty="0" err="1" smtClean="0"/>
              <a:t>kì</a:t>
            </a:r>
            <a:r>
              <a:rPr lang="en-US" sz="2000" dirty="0" smtClean="0"/>
              <a:t> </a:t>
            </a:r>
            <a:r>
              <a:rPr lang="en-US" sz="2000" dirty="0" err="1" smtClean="0"/>
              <a:t>nơi</a:t>
            </a:r>
            <a:r>
              <a:rPr lang="en-US" sz="2000" dirty="0" smtClean="0"/>
              <a:t> </a:t>
            </a:r>
            <a:r>
              <a:rPr lang="en-US" sz="2000" dirty="0" err="1" smtClean="0"/>
              <a:t>nào</a:t>
            </a:r>
            <a:r>
              <a:rPr lang="en-US" sz="2000" dirty="0" smtClean="0"/>
              <a:t>, </a:t>
            </a:r>
            <a:r>
              <a:rPr lang="en-US" sz="2000" dirty="0" err="1" smtClean="0"/>
              <a:t>giá</a:t>
            </a:r>
            <a:r>
              <a:rPr lang="en-US" sz="2000" dirty="0" smtClean="0"/>
              <a:t> </a:t>
            </a:r>
            <a:r>
              <a:rPr lang="en-US" sz="2000" dirty="0" err="1" smtClean="0"/>
              <a:t>trị</a:t>
            </a:r>
            <a:r>
              <a:rPr lang="en-US" sz="2000" dirty="0" smtClean="0"/>
              <a:t> </a:t>
            </a:r>
            <a:r>
              <a:rPr lang="en-US" sz="2000" dirty="0" err="1" smtClean="0"/>
              <a:t>sẽ</a:t>
            </a:r>
            <a:r>
              <a:rPr lang="en-US" sz="2000" dirty="0" smtClean="0"/>
              <a:t> </a:t>
            </a:r>
            <a:r>
              <a:rPr lang="en-US" sz="2000" dirty="0" err="1" smtClean="0"/>
              <a:t>không</a:t>
            </a:r>
            <a:r>
              <a:rPr lang="en-US" sz="2000" dirty="0" smtClean="0"/>
              <a:t> </a:t>
            </a:r>
            <a:r>
              <a:rPr lang="en-US" sz="2000" dirty="0" err="1" smtClean="0"/>
              <a:t>thể</a:t>
            </a:r>
            <a:r>
              <a:rPr lang="en-US" sz="2000" dirty="0" smtClean="0"/>
              <a:t> </a:t>
            </a:r>
            <a:r>
              <a:rPr lang="en-US" sz="2000" dirty="0" err="1" smtClean="0"/>
              <a:t>thay</a:t>
            </a:r>
            <a:r>
              <a:rPr lang="en-US" sz="2000" dirty="0" smtClean="0"/>
              <a:t> </a:t>
            </a:r>
            <a:r>
              <a:rPr lang="en-US" sz="2000" dirty="0" err="1" smtClean="0"/>
              <a:t>đổi</a:t>
            </a:r>
            <a:endParaRPr lang="en-US" sz="2000" dirty="0" smtClean="0"/>
          </a:p>
          <a:p>
            <a:r>
              <a:rPr lang="en-US" sz="2000" dirty="0" err="1" smtClean="0"/>
              <a:t>Tên</a:t>
            </a:r>
            <a:r>
              <a:rPr lang="en-US" sz="2000" dirty="0" smtClean="0"/>
              <a:t> </a:t>
            </a:r>
            <a:r>
              <a:rPr lang="en-US" sz="2000" dirty="0" err="1" smtClean="0"/>
              <a:t>hợp</a:t>
            </a:r>
            <a:r>
              <a:rPr lang="en-US" sz="2000" dirty="0" smtClean="0"/>
              <a:t> </a:t>
            </a:r>
            <a:r>
              <a:rPr lang="en-US" sz="2000" dirty="0" err="1" smtClean="0"/>
              <a:t>lệ</a:t>
            </a:r>
            <a:r>
              <a:rPr lang="en-US" sz="2000" dirty="0" smtClean="0"/>
              <a:t> </a:t>
            </a:r>
            <a:r>
              <a:rPr lang="en-US" sz="2000" dirty="0" err="1" smtClean="0"/>
              <a:t>gồm</a:t>
            </a:r>
            <a:r>
              <a:rPr lang="en-US" sz="2000" dirty="0" smtClean="0"/>
              <a:t> </a:t>
            </a:r>
            <a:r>
              <a:rPr lang="en-US" sz="2000" dirty="0" err="1" smtClean="0"/>
              <a:t>có</a:t>
            </a:r>
            <a:r>
              <a:rPr lang="en-US" sz="2000" dirty="0" smtClean="0"/>
              <a:t> </a:t>
            </a:r>
            <a:r>
              <a:rPr lang="en-US" sz="2000" dirty="0" err="1" smtClean="0"/>
              <a:t>ký</a:t>
            </a:r>
            <a:r>
              <a:rPr lang="en-US" sz="2000" dirty="0" smtClean="0"/>
              <a:t> </a:t>
            </a:r>
            <a:r>
              <a:rPr lang="en-US" sz="2000" dirty="0" err="1" smtClean="0"/>
              <a:t>tự</a:t>
            </a:r>
            <a:r>
              <a:rPr lang="en-US" sz="2000" dirty="0" smtClean="0"/>
              <a:t> </a:t>
            </a:r>
            <a:r>
              <a:rPr lang="en-US" sz="2000" dirty="0" err="1" smtClean="0"/>
              <a:t>và</a:t>
            </a:r>
            <a:r>
              <a:rPr lang="en-US" sz="2000" dirty="0" smtClean="0"/>
              <a:t> </a:t>
            </a:r>
            <a:r>
              <a:rPr lang="en-US" sz="2000" dirty="0" err="1" smtClean="0"/>
              <a:t>gạch</a:t>
            </a:r>
            <a:r>
              <a:rPr lang="en-US" sz="2000" dirty="0" smtClean="0"/>
              <a:t> </a:t>
            </a:r>
            <a:r>
              <a:rPr lang="en-US" sz="2000" dirty="0" err="1" smtClean="0"/>
              <a:t>dưới</a:t>
            </a:r>
            <a:endParaRPr lang="en-US" sz="2000" dirty="0" smtClean="0"/>
          </a:p>
          <a:p>
            <a:r>
              <a:rPr lang="en-US" sz="2000" dirty="0" err="1" smtClean="0"/>
              <a:t>Cú</a:t>
            </a:r>
            <a:r>
              <a:rPr lang="en-US" sz="2000" dirty="0" smtClean="0"/>
              <a:t> </a:t>
            </a:r>
            <a:r>
              <a:rPr lang="en-US" sz="2000" dirty="0" err="1" smtClean="0"/>
              <a:t>pháp</a:t>
            </a:r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err="1" smtClean="0"/>
              <a:t>Ví</a:t>
            </a:r>
            <a:r>
              <a:rPr lang="en-US" sz="2000" dirty="0" smtClean="0"/>
              <a:t> </a:t>
            </a:r>
            <a:r>
              <a:rPr lang="en-US" sz="2000" dirty="0" err="1" smtClean="0"/>
              <a:t>dụ</a:t>
            </a:r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261872" y="3492843"/>
            <a:ext cx="8501449" cy="304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define(name, value, case-insensitive)</a:t>
            </a:r>
          </a:p>
        </p:txBody>
      </p:sp>
      <p:sp>
        <p:nvSpPr>
          <p:cNvPr id="5" name="Rectangle 4"/>
          <p:cNvSpPr/>
          <p:nvPr/>
        </p:nvSpPr>
        <p:spPr>
          <a:xfrm>
            <a:off x="1261872" y="4498738"/>
            <a:ext cx="8501449" cy="71581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&lt;?</a:t>
            </a:r>
            <a:r>
              <a:rPr lang="en-US" sz="1050" dirty="0" err="1"/>
              <a:t>php</a:t>
            </a:r>
            <a:endParaRPr lang="en-US" sz="1050" dirty="0"/>
          </a:p>
          <a:p>
            <a:r>
              <a:rPr lang="en-US" sz="1050" dirty="0"/>
              <a:t>define("GREETING", "Welcome to W3Schools.com!");</a:t>
            </a:r>
          </a:p>
          <a:p>
            <a:r>
              <a:rPr lang="en-US" sz="1050" dirty="0"/>
              <a:t>echo GREETING;</a:t>
            </a:r>
          </a:p>
          <a:p>
            <a:r>
              <a:rPr lang="en-US" sz="1050" dirty="0"/>
              <a:t>?&gt; </a:t>
            </a:r>
          </a:p>
        </p:txBody>
      </p:sp>
    </p:spTree>
    <p:extLst>
      <p:ext uri="{BB962C8B-B14F-4D97-AF65-F5344CB8AC3E}">
        <p14:creationId xmlns:p14="http://schemas.microsoft.com/office/powerpoint/2010/main" val="3805467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Toán</a:t>
            </a:r>
            <a:r>
              <a:rPr lang="en-US" dirty="0" smtClean="0"/>
              <a:t> </a:t>
            </a:r>
            <a:r>
              <a:rPr lang="en-US" dirty="0" err="1" smtClean="0"/>
              <a:t>tử</a:t>
            </a:r>
            <a:r>
              <a:rPr lang="en-US" dirty="0" smtClean="0"/>
              <a:t> </a:t>
            </a:r>
            <a:r>
              <a:rPr lang="en-US" dirty="0" err="1" smtClean="0"/>
              <a:t>toán</a:t>
            </a:r>
            <a:r>
              <a:rPr lang="en-US" dirty="0" smtClean="0"/>
              <a:t> </a:t>
            </a:r>
            <a:r>
              <a:rPr lang="en-US" dirty="0" err="1" smtClean="0"/>
              <a:t>học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7604895"/>
              </p:ext>
            </p:extLst>
          </p:nvPr>
        </p:nvGraphicFramePr>
        <p:xfrm>
          <a:off x="1261872" y="1691325"/>
          <a:ext cx="9692639" cy="3456144"/>
        </p:xfrm>
        <a:graphic>
          <a:graphicData uri="http://schemas.openxmlformats.org/drawingml/2006/table">
            <a:tbl>
              <a:tblPr/>
              <a:tblGrid>
                <a:gridCol w="1615441"/>
                <a:gridCol w="2153919"/>
                <a:gridCol w="2153919"/>
                <a:gridCol w="3769360"/>
              </a:tblGrid>
              <a:tr h="445954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Operator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Name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Example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Result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45954">
                <a:tc>
                  <a:txBody>
                    <a:bodyPr/>
                    <a:lstStyle/>
                    <a:p>
                      <a:r>
                        <a:rPr lang="en-US"/>
                        <a:t>+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Addition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$x + $y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Sum of $x and $y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45954"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Subtraction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$x - $y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Difference of $x and $y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45954">
                <a:tc>
                  <a:txBody>
                    <a:bodyPr/>
                    <a:lstStyle/>
                    <a:p>
                      <a:r>
                        <a:rPr lang="en-US"/>
                        <a:t>*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Multiplication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$x * $y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Product of $x and $y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45954">
                <a:tc>
                  <a:txBody>
                    <a:bodyPr/>
                    <a:lstStyle/>
                    <a:p>
                      <a:r>
                        <a:rPr lang="en-US"/>
                        <a:t>/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Division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$x / $y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Quotient of $x and $y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45954">
                <a:tc>
                  <a:txBody>
                    <a:bodyPr/>
                    <a:lstStyle/>
                    <a:p>
                      <a:r>
                        <a:rPr lang="en-US"/>
                        <a:t>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Modulus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$x % $y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Remainder of $x divided by $y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780420">
                <a:tc>
                  <a:txBody>
                    <a:bodyPr/>
                    <a:lstStyle/>
                    <a:p>
                      <a:r>
                        <a:rPr lang="en-US"/>
                        <a:t>**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Exponentiation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$x ** $y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Result of raising $x to the $</a:t>
                      </a:r>
                      <a:r>
                        <a:rPr lang="en-US" dirty="0" err="1"/>
                        <a:t>y'th</a:t>
                      </a:r>
                      <a:r>
                        <a:rPr lang="en-US" dirty="0"/>
                        <a:t> power (Introduced in PHP 5.6)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0841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Toán</a:t>
            </a:r>
            <a:r>
              <a:rPr lang="en-US" dirty="0" smtClean="0"/>
              <a:t> </a:t>
            </a:r>
            <a:r>
              <a:rPr lang="en-US" dirty="0" err="1" smtClean="0"/>
              <a:t>tử</a:t>
            </a:r>
            <a:r>
              <a:rPr lang="en-US" dirty="0" smtClean="0"/>
              <a:t> </a:t>
            </a:r>
            <a:r>
              <a:rPr lang="en-US" dirty="0" err="1" smtClean="0"/>
              <a:t>gán</a:t>
            </a:r>
            <a:r>
              <a:rPr lang="en-US" dirty="0" smtClean="0"/>
              <a:t> </a:t>
            </a:r>
            <a:r>
              <a:rPr lang="en-US" dirty="0" err="1" smtClean="0"/>
              <a:t>giá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0462064"/>
              </p:ext>
            </p:extLst>
          </p:nvPr>
        </p:nvGraphicFramePr>
        <p:xfrm>
          <a:off x="1261873" y="1691325"/>
          <a:ext cx="9692639" cy="3593304"/>
        </p:xfrm>
        <a:graphic>
          <a:graphicData uri="http://schemas.openxmlformats.org/drawingml/2006/table">
            <a:tbl>
              <a:tblPr/>
              <a:tblGrid>
                <a:gridCol w="1957444"/>
                <a:gridCol w="1811915"/>
                <a:gridCol w="5923280"/>
              </a:tblGrid>
              <a:tr h="463652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Assignment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Same as...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11392">
                <a:tc>
                  <a:txBody>
                    <a:bodyPr/>
                    <a:lstStyle/>
                    <a:p>
                      <a:r>
                        <a:rPr lang="en-US"/>
                        <a:t>x = 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x = 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left operand gets set to the value of the expression on the right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63652">
                <a:tc>
                  <a:txBody>
                    <a:bodyPr/>
                    <a:lstStyle/>
                    <a:p>
                      <a:r>
                        <a:rPr lang="en-US"/>
                        <a:t>x += 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x = x + 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Addition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63652">
                <a:tc>
                  <a:txBody>
                    <a:bodyPr/>
                    <a:lstStyle/>
                    <a:p>
                      <a:r>
                        <a:rPr lang="en-US" dirty="0"/>
                        <a:t>x -= 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x = x - 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Subtraction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63652">
                <a:tc>
                  <a:txBody>
                    <a:bodyPr/>
                    <a:lstStyle/>
                    <a:p>
                      <a:r>
                        <a:rPr lang="en-US"/>
                        <a:t>x *= 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x = x * 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Multiplication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63652">
                <a:tc>
                  <a:txBody>
                    <a:bodyPr/>
                    <a:lstStyle/>
                    <a:p>
                      <a:r>
                        <a:rPr lang="en-US"/>
                        <a:t>x /= 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x = x / 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Division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63652">
                <a:tc>
                  <a:txBody>
                    <a:bodyPr/>
                    <a:lstStyle/>
                    <a:p>
                      <a:r>
                        <a:rPr lang="en-US"/>
                        <a:t>x %= 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x = x % 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Modulus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695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Toán</a:t>
            </a:r>
            <a:r>
              <a:rPr lang="en-US" dirty="0" smtClean="0"/>
              <a:t> </a:t>
            </a:r>
            <a:r>
              <a:rPr lang="en-US" dirty="0" err="1" smtClean="0"/>
              <a:t>tử</a:t>
            </a:r>
            <a:r>
              <a:rPr lang="en-US" dirty="0" smtClean="0"/>
              <a:t> so </a:t>
            </a:r>
            <a:r>
              <a:rPr lang="en-US" dirty="0" err="1" smtClean="0"/>
              <a:t>sánh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4989488"/>
              </p:ext>
            </p:extLst>
          </p:nvPr>
        </p:nvGraphicFramePr>
        <p:xfrm>
          <a:off x="1261872" y="1691325"/>
          <a:ext cx="9692639" cy="4450264"/>
        </p:xfrm>
        <a:graphic>
          <a:graphicData uri="http://schemas.openxmlformats.org/drawingml/2006/table">
            <a:tbl>
              <a:tblPr/>
              <a:tblGrid>
                <a:gridCol w="1615440"/>
                <a:gridCol w="2369312"/>
                <a:gridCol w="1615440"/>
                <a:gridCol w="4092447"/>
              </a:tblGrid>
              <a:tr h="247770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Operator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Name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Example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Result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26340">
                <a:tc>
                  <a:txBody>
                    <a:bodyPr/>
                    <a:lstStyle/>
                    <a:p>
                      <a:r>
                        <a:rPr lang="en-US" sz="1200"/>
                        <a:t>==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Equal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$x == $y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Returns true if $x is equal to $y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609057">
                <a:tc>
                  <a:txBody>
                    <a:bodyPr/>
                    <a:lstStyle/>
                    <a:p>
                      <a:r>
                        <a:rPr lang="en-US" sz="1200"/>
                        <a:t>===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Identical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$x === $y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Returns true if $x is equal to $y, and they are of the same type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26340">
                <a:tc>
                  <a:txBody>
                    <a:bodyPr/>
                    <a:lstStyle/>
                    <a:p>
                      <a:r>
                        <a:rPr lang="en-US" sz="1200"/>
                        <a:t>!=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Not equal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$x != $y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Returns true if $x is not equal to $y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26340">
                <a:tc>
                  <a:txBody>
                    <a:bodyPr/>
                    <a:lstStyle/>
                    <a:p>
                      <a:r>
                        <a:rPr lang="en-US" sz="1200"/>
                        <a:t>&lt;&gt;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Not equal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$x &lt;&gt; $y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Returns true if $x is not equal to $y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609057">
                <a:tc>
                  <a:txBody>
                    <a:bodyPr/>
                    <a:lstStyle/>
                    <a:p>
                      <a:r>
                        <a:rPr lang="en-US" sz="1200"/>
                        <a:t>!==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Not identical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$x !== $y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Returns true if $x is not equal to $y, or they are not of the same type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26340">
                <a:tc>
                  <a:txBody>
                    <a:bodyPr/>
                    <a:lstStyle/>
                    <a:p>
                      <a:r>
                        <a:rPr lang="en-US" sz="1200"/>
                        <a:t>&gt;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Greater than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$x &gt; $y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Returns true if $x is greater than $y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26340">
                <a:tc>
                  <a:txBody>
                    <a:bodyPr/>
                    <a:lstStyle/>
                    <a:p>
                      <a:r>
                        <a:rPr lang="en-US" sz="1200"/>
                        <a:t>&lt;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Less than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$x &lt; $y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Returns true if $x is less than $y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26340">
                <a:tc>
                  <a:txBody>
                    <a:bodyPr/>
                    <a:lstStyle/>
                    <a:p>
                      <a:r>
                        <a:rPr lang="en-US" sz="1200"/>
                        <a:t>&gt;=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Greater than or equal to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$x &gt;= $y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Returns true if $x is greater than or equal to $y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26340">
                <a:tc>
                  <a:txBody>
                    <a:bodyPr/>
                    <a:lstStyle/>
                    <a:p>
                      <a:r>
                        <a:rPr lang="en-US" sz="1200"/>
                        <a:t>&lt;=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Less than or equal to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$x &lt;= $y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Returns true if $x is less than or equal to $y</a:t>
                      </a:r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2133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Toán</a:t>
            </a:r>
            <a:r>
              <a:rPr lang="en-US" dirty="0" smtClean="0"/>
              <a:t> </a:t>
            </a:r>
            <a:r>
              <a:rPr lang="en-US" dirty="0" err="1" smtClean="0"/>
              <a:t>tử</a:t>
            </a:r>
            <a:r>
              <a:rPr lang="en-US" dirty="0" smtClean="0"/>
              <a:t> tang/ </a:t>
            </a:r>
            <a:r>
              <a:rPr lang="en-US" dirty="0" err="1" smtClean="0"/>
              <a:t>giảm</a:t>
            </a:r>
            <a:r>
              <a:rPr lang="en-US" dirty="0" smtClean="0"/>
              <a:t> </a:t>
            </a:r>
            <a:r>
              <a:rPr lang="en-US" dirty="0" err="1" smtClean="0"/>
              <a:t>giá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9176707"/>
              </p:ext>
            </p:extLst>
          </p:nvPr>
        </p:nvGraphicFramePr>
        <p:xfrm>
          <a:off x="1261872" y="1691320"/>
          <a:ext cx="9692639" cy="3090389"/>
        </p:xfrm>
        <a:graphic>
          <a:graphicData uri="http://schemas.openxmlformats.org/drawingml/2006/table">
            <a:tbl>
              <a:tblPr/>
              <a:tblGrid>
                <a:gridCol w="1615441"/>
                <a:gridCol w="2153919"/>
                <a:gridCol w="5923279"/>
              </a:tblGrid>
              <a:tr h="537459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Operator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Name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37459">
                <a:tc>
                  <a:txBody>
                    <a:bodyPr/>
                    <a:lstStyle/>
                    <a:p>
                      <a:r>
                        <a:rPr lang="en-US"/>
                        <a:t>++$x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Pre-increment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Increments $x by one, then returns $x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37459">
                <a:tc>
                  <a:txBody>
                    <a:bodyPr/>
                    <a:lstStyle/>
                    <a:p>
                      <a:r>
                        <a:rPr lang="en-US"/>
                        <a:t>$x++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Post-increment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Returns $x, then increments $x by one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37459">
                <a:tc>
                  <a:txBody>
                    <a:bodyPr/>
                    <a:lstStyle/>
                    <a:p>
                      <a:r>
                        <a:rPr lang="en-US"/>
                        <a:t>--$x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Pre-decrement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Decrements $x by one, then returns $x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940553">
                <a:tc>
                  <a:txBody>
                    <a:bodyPr/>
                    <a:lstStyle/>
                    <a:p>
                      <a:r>
                        <a:rPr lang="en-US"/>
                        <a:t>$x--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Post-decrement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Returns $x, then decrements $x by one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0602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Toán</a:t>
            </a:r>
            <a:r>
              <a:rPr lang="en-US" dirty="0" smtClean="0"/>
              <a:t> </a:t>
            </a:r>
            <a:r>
              <a:rPr lang="en-US" dirty="0" err="1" smtClean="0"/>
              <a:t>tử</a:t>
            </a:r>
            <a:r>
              <a:rPr lang="en-US" dirty="0" smtClean="0"/>
              <a:t> logic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0991708"/>
              </p:ext>
            </p:extLst>
          </p:nvPr>
        </p:nvGraphicFramePr>
        <p:xfrm>
          <a:off x="1261872" y="1691324"/>
          <a:ext cx="9692639" cy="3181825"/>
        </p:xfrm>
        <a:graphic>
          <a:graphicData uri="http://schemas.openxmlformats.org/drawingml/2006/table">
            <a:tbl>
              <a:tblPr/>
              <a:tblGrid>
                <a:gridCol w="1615441"/>
                <a:gridCol w="2153919"/>
                <a:gridCol w="2153919"/>
                <a:gridCol w="3769360"/>
              </a:tblGrid>
              <a:tr h="410558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Operator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Name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Example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Result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10558">
                <a:tc>
                  <a:txBody>
                    <a:bodyPr/>
                    <a:lstStyle/>
                    <a:p>
                      <a:r>
                        <a:rPr lang="en-US"/>
                        <a:t>and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And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$x and $y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True if both $x and $y are true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10558">
                <a:tc>
                  <a:txBody>
                    <a:bodyPr/>
                    <a:lstStyle/>
                    <a:p>
                      <a:r>
                        <a:rPr lang="en-US" dirty="0"/>
                        <a:t>or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Or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$x or $y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True if either $x or $y is true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718477">
                <a:tc>
                  <a:txBody>
                    <a:bodyPr/>
                    <a:lstStyle/>
                    <a:p>
                      <a:r>
                        <a:rPr lang="en-US"/>
                        <a:t>xor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Xor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$x xor $y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True if either $x or $y is true, but not both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10558">
                <a:tc>
                  <a:txBody>
                    <a:bodyPr/>
                    <a:lstStyle/>
                    <a:p>
                      <a:r>
                        <a:rPr lang="en-US"/>
                        <a:t>&amp;&amp;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And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$x &amp;&amp; $y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True if both $x and $y are true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10558">
                <a:tc>
                  <a:txBody>
                    <a:bodyPr/>
                    <a:lstStyle/>
                    <a:p>
                      <a:r>
                        <a:rPr lang="en-US"/>
                        <a:t>||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Or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$x || $y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True if either $x or $y is true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10558">
                <a:tc>
                  <a:txBody>
                    <a:bodyPr/>
                    <a:lstStyle/>
                    <a:p>
                      <a:r>
                        <a:rPr lang="en-US"/>
                        <a:t>!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Not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!$x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 if $x is not true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070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Toán</a:t>
            </a:r>
            <a:r>
              <a:rPr lang="en-US" dirty="0" smtClean="0"/>
              <a:t> </a:t>
            </a:r>
            <a:r>
              <a:rPr lang="en-US" dirty="0" err="1" smtClean="0"/>
              <a:t>tử</a:t>
            </a:r>
            <a:r>
              <a:rPr lang="en-US" dirty="0" smtClean="0"/>
              <a:t> </a:t>
            </a:r>
            <a:r>
              <a:rPr lang="en-US" dirty="0" err="1" smtClean="0"/>
              <a:t>chuỗi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9012728"/>
              </p:ext>
            </p:extLst>
          </p:nvPr>
        </p:nvGraphicFramePr>
        <p:xfrm>
          <a:off x="1261872" y="1691322"/>
          <a:ext cx="9692641" cy="1719142"/>
        </p:xfrm>
        <a:graphic>
          <a:graphicData uri="http://schemas.openxmlformats.org/drawingml/2006/table">
            <a:tbl>
              <a:tblPr/>
              <a:tblGrid>
                <a:gridCol w="1615441"/>
                <a:gridCol w="2692400"/>
                <a:gridCol w="2692400"/>
                <a:gridCol w="2692400"/>
              </a:tblGrid>
              <a:tr h="382032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Operator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Name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Example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Result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668555">
                <a:tc>
                  <a:txBody>
                    <a:bodyPr/>
                    <a:lstStyle/>
                    <a:p>
                      <a:r>
                        <a:rPr lang="en-US"/>
                        <a:t>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Concatenation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$txt1 . $txt2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Concatenation of $txt1 and $txt2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668555">
                <a:tc>
                  <a:txBody>
                    <a:bodyPr/>
                    <a:lstStyle/>
                    <a:p>
                      <a:r>
                        <a:rPr lang="en-US"/>
                        <a:t>.=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Concatenation assignment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$txt1 .= $txt2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Appends $txt2 to $txt1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6812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Toán</a:t>
            </a:r>
            <a:r>
              <a:rPr lang="en-US" dirty="0" smtClean="0"/>
              <a:t> </a:t>
            </a:r>
            <a:r>
              <a:rPr lang="en-US" dirty="0" err="1" smtClean="0"/>
              <a:t>tủ</a:t>
            </a:r>
            <a:r>
              <a:rPr lang="en-US" dirty="0" smtClean="0"/>
              <a:t> </a:t>
            </a:r>
            <a:r>
              <a:rPr lang="en-US" dirty="0" err="1" smtClean="0"/>
              <a:t>mảng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2497432"/>
              </p:ext>
            </p:extLst>
          </p:nvPr>
        </p:nvGraphicFramePr>
        <p:xfrm>
          <a:off x="1261872" y="1691320"/>
          <a:ext cx="9692639" cy="4488819"/>
        </p:xfrm>
        <a:graphic>
          <a:graphicData uri="http://schemas.openxmlformats.org/drawingml/2006/table">
            <a:tbl>
              <a:tblPr/>
              <a:tblGrid>
                <a:gridCol w="1615439"/>
                <a:gridCol w="1938528"/>
                <a:gridCol w="1830832"/>
                <a:gridCol w="4307840"/>
              </a:tblGrid>
              <a:tr h="366434">
                <a:tc>
                  <a:txBody>
                    <a:bodyPr/>
                    <a:lstStyle/>
                    <a:p>
                      <a:r>
                        <a:rPr lang="en-US" sz="1700" dirty="0">
                          <a:effectLst/>
                        </a:rPr>
                        <a:t>Operator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>
                          <a:effectLst/>
                        </a:rPr>
                        <a:t>Name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>
                          <a:effectLst/>
                        </a:rPr>
                        <a:t>Example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>
                          <a:effectLst/>
                        </a:rPr>
                        <a:t>Result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66434">
                <a:tc>
                  <a:txBody>
                    <a:bodyPr/>
                    <a:lstStyle/>
                    <a:p>
                      <a:r>
                        <a:rPr lang="en-US" sz="1700"/>
                        <a:t>+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Union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$x + $y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Union of $x and $y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641260">
                <a:tc>
                  <a:txBody>
                    <a:bodyPr/>
                    <a:lstStyle/>
                    <a:p>
                      <a:r>
                        <a:rPr lang="en-US" sz="1700"/>
                        <a:t>==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Equality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$x == $y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Returns true if $x and $y have the same key/value pairs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190911">
                <a:tc>
                  <a:txBody>
                    <a:bodyPr/>
                    <a:lstStyle/>
                    <a:p>
                      <a:r>
                        <a:rPr lang="en-US" sz="1700"/>
                        <a:t>===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Identity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$x === $y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Returns true if $x and $y have the same key/value pairs in the same order and of the same types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641260">
                <a:tc>
                  <a:txBody>
                    <a:bodyPr/>
                    <a:lstStyle/>
                    <a:p>
                      <a:r>
                        <a:rPr lang="en-US" sz="1700"/>
                        <a:t>!=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Inequality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$x != $y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Returns true if $x is not equal to $y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641260">
                <a:tc>
                  <a:txBody>
                    <a:bodyPr/>
                    <a:lstStyle/>
                    <a:p>
                      <a:r>
                        <a:rPr lang="en-US" sz="1700"/>
                        <a:t>&lt;&gt;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Inequality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$x &lt;&gt; $y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Returns true if $x is not equal to $y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641260">
                <a:tc>
                  <a:txBody>
                    <a:bodyPr/>
                    <a:lstStyle/>
                    <a:p>
                      <a:r>
                        <a:rPr lang="en-US" sz="1700"/>
                        <a:t>!==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Non-identity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$x !== $y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Returns true if $x is not identical to $y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890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Mệnh</a:t>
            </a:r>
            <a:r>
              <a:rPr lang="en-US" dirty="0" smtClean="0"/>
              <a:t> </a:t>
            </a:r>
            <a:r>
              <a:rPr lang="en-US" dirty="0" err="1" smtClean="0"/>
              <a:t>đề</a:t>
            </a:r>
            <a:r>
              <a:rPr lang="en-US" dirty="0" smtClean="0"/>
              <a:t> If else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 smtClean="0"/>
              <a:t>Cú</a:t>
            </a:r>
            <a:r>
              <a:rPr lang="en-US" sz="2000" dirty="0" smtClean="0"/>
              <a:t> </a:t>
            </a:r>
            <a:r>
              <a:rPr lang="en-US" sz="2000" dirty="0" err="1" smtClean="0"/>
              <a:t>pháp</a:t>
            </a:r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r>
              <a:rPr lang="en-US" sz="2000" dirty="0" err="1" smtClean="0"/>
              <a:t>Ví</a:t>
            </a:r>
            <a:r>
              <a:rPr lang="en-US" sz="2000" dirty="0" smtClean="0"/>
              <a:t> </a:t>
            </a:r>
            <a:r>
              <a:rPr lang="en-US" sz="2000" dirty="0" err="1" smtClean="0"/>
              <a:t>dụ</a:t>
            </a:r>
            <a:r>
              <a:rPr lang="en-US" sz="2000" dirty="0" smtClean="0"/>
              <a:t>: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261872" y="2240692"/>
            <a:ext cx="8501449" cy="129334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if (</a:t>
            </a:r>
            <a:r>
              <a:rPr lang="en-US" sz="1050" i="1" dirty="0"/>
              <a:t>condition</a:t>
            </a:r>
            <a:r>
              <a:rPr lang="en-US" sz="1050" dirty="0"/>
              <a:t>) {</a:t>
            </a:r>
            <a:br>
              <a:rPr lang="en-US" sz="1050" dirty="0"/>
            </a:br>
            <a:r>
              <a:rPr lang="en-US" sz="1050" dirty="0"/>
              <a:t>    </a:t>
            </a:r>
            <a:r>
              <a:rPr lang="en-US" sz="1050" i="1" dirty="0"/>
              <a:t>code to be executed if this condition is true;</a:t>
            </a:r>
            <a:br>
              <a:rPr lang="en-US" sz="1050" i="1" dirty="0"/>
            </a:br>
            <a:r>
              <a:rPr lang="en-US" sz="1050" dirty="0"/>
              <a:t>} </a:t>
            </a:r>
            <a:r>
              <a:rPr lang="en-US" sz="1050" dirty="0" err="1"/>
              <a:t>elseif</a:t>
            </a:r>
            <a:r>
              <a:rPr lang="en-US" sz="1050" dirty="0"/>
              <a:t> (</a:t>
            </a:r>
            <a:r>
              <a:rPr lang="en-US" sz="1050" i="1" dirty="0"/>
              <a:t>condition</a:t>
            </a:r>
            <a:r>
              <a:rPr lang="en-US" sz="1050" dirty="0"/>
              <a:t>) {</a:t>
            </a:r>
            <a:br>
              <a:rPr lang="en-US" sz="1050" dirty="0"/>
            </a:br>
            <a:r>
              <a:rPr lang="en-US" sz="1050" dirty="0"/>
              <a:t>  </a:t>
            </a:r>
            <a:r>
              <a:rPr lang="en-US" sz="1050" i="1" dirty="0"/>
              <a:t>  code to be executed if this condition is true;</a:t>
            </a:r>
            <a:br>
              <a:rPr lang="en-US" sz="1050" i="1" dirty="0"/>
            </a:br>
            <a:r>
              <a:rPr lang="en-US" sz="1050" dirty="0"/>
              <a:t>} else {</a:t>
            </a:r>
            <a:br>
              <a:rPr lang="en-US" sz="1050" dirty="0"/>
            </a:br>
            <a:r>
              <a:rPr lang="en-US" sz="1050" dirty="0"/>
              <a:t>    </a:t>
            </a:r>
            <a:r>
              <a:rPr lang="en-US" sz="1050" i="1" dirty="0"/>
              <a:t>code to be executed if all conditions are false;</a:t>
            </a:r>
            <a:br>
              <a:rPr lang="en-US" sz="1050" i="1" dirty="0"/>
            </a:br>
            <a:r>
              <a:rPr lang="en-US" sz="1050" dirty="0"/>
              <a:t>} </a:t>
            </a:r>
          </a:p>
        </p:txBody>
      </p:sp>
      <p:sp>
        <p:nvSpPr>
          <p:cNvPr id="5" name="Rectangle 4"/>
          <p:cNvSpPr/>
          <p:nvPr/>
        </p:nvSpPr>
        <p:spPr>
          <a:xfrm>
            <a:off x="1261871" y="4210414"/>
            <a:ext cx="8501449" cy="18608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&lt;?</a:t>
            </a:r>
            <a:r>
              <a:rPr lang="en-US" sz="1050" dirty="0" err="1"/>
              <a:t>php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$t = date("H");</a:t>
            </a:r>
            <a:br>
              <a:rPr lang="en-US" sz="1050" dirty="0"/>
            </a:b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if ($t &lt; "10") {</a:t>
            </a:r>
            <a:br>
              <a:rPr lang="en-US" sz="1050" dirty="0"/>
            </a:br>
            <a:r>
              <a:rPr lang="en-US" sz="1050" dirty="0"/>
              <a:t>    echo "Have a good morning!";</a:t>
            </a:r>
            <a:br>
              <a:rPr lang="en-US" sz="1050" dirty="0"/>
            </a:br>
            <a:r>
              <a:rPr lang="en-US" sz="1050" dirty="0"/>
              <a:t>} </a:t>
            </a:r>
            <a:r>
              <a:rPr lang="en-US" sz="1050" dirty="0" err="1"/>
              <a:t>elseif</a:t>
            </a:r>
            <a:r>
              <a:rPr lang="en-US" sz="1050" dirty="0"/>
              <a:t> ($t &lt; "20") {</a:t>
            </a:r>
            <a:br>
              <a:rPr lang="en-US" sz="1050" dirty="0"/>
            </a:br>
            <a:r>
              <a:rPr lang="en-US" sz="1050" dirty="0"/>
              <a:t>    echo "Have a good day!";</a:t>
            </a:r>
            <a:br>
              <a:rPr lang="en-US" sz="1050" dirty="0"/>
            </a:br>
            <a:r>
              <a:rPr lang="en-US" sz="1050" dirty="0"/>
              <a:t>} else {</a:t>
            </a:r>
            <a:br>
              <a:rPr lang="en-US" sz="1050" dirty="0"/>
            </a:br>
            <a:r>
              <a:rPr lang="en-US" sz="1050" dirty="0"/>
              <a:t>    echo "Have a good night!";</a:t>
            </a:r>
            <a:br>
              <a:rPr lang="en-US" sz="1050" dirty="0"/>
            </a:br>
            <a:r>
              <a:rPr lang="en-US" sz="1050" dirty="0"/>
              <a:t>}</a:t>
            </a:r>
            <a:br>
              <a:rPr lang="en-US" sz="1050" dirty="0"/>
            </a:br>
            <a:r>
              <a:rPr lang="en-US" sz="1050" dirty="0"/>
              <a:t>?&gt; </a:t>
            </a:r>
          </a:p>
        </p:txBody>
      </p:sp>
    </p:spTree>
    <p:extLst>
      <p:ext uri="{BB962C8B-B14F-4D97-AF65-F5344CB8AC3E}">
        <p14:creationId xmlns:p14="http://schemas.microsoft.com/office/powerpoint/2010/main" val="1879668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bản</a:t>
            </a:r>
            <a:r>
              <a:rPr lang="en-US" dirty="0" smtClean="0"/>
              <a:t> </a:t>
            </a:r>
            <a:r>
              <a:rPr lang="en-US" dirty="0" err="1" smtClean="0"/>
              <a:t>về</a:t>
            </a:r>
            <a:r>
              <a:rPr lang="en-US" dirty="0" smtClean="0"/>
              <a:t> PHP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0689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Mệnh</a:t>
            </a:r>
            <a:r>
              <a:rPr lang="en-US" dirty="0" smtClean="0"/>
              <a:t> </a:t>
            </a:r>
            <a:r>
              <a:rPr lang="en-US" dirty="0" err="1" smtClean="0"/>
              <a:t>đề</a:t>
            </a:r>
            <a:r>
              <a:rPr lang="en-US" dirty="0"/>
              <a:t> switch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 smtClean="0"/>
              <a:t>Cú</a:t>
            </a:r>
            <a:r>
              <a:rPr lang="en-US" sz="2000" dirty="0" smtClean="0"/>
              <a:t> </a:t>
            </a:r>
            <a:r>
              <a:rPr lang="en-US" sz="2000" dirty="0" err="1" smtClean="0"/>
              <a:t>pháp</a:t>
            </a:r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r>
              <a:rPr lang="en-US" sz="2000" dirty="0" err="1" smtClean="0"/>
              <a:t>Ví</a:t>
            </a:r>
            <a:r>
              <a:rPr lang="en-US" sz="2000" dirty="0" smtClean="0"/>
              <a:t> </a:t>
            </a:r>
            <a:r>
              <a:rPr lang="en-US" sz="2000" dirty="0" err="1" smtClean="0"/>
              <a:t>dụ</a:t>
            </a:r>
            <a:r>
              <a:rPr lang="en-US" sz="2000" dirty="0" smtClean="0"/>
              <a:t>: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261872" y="2240693"/>
            <a:ext cx="8501449" cy="188646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switch (</a:t>
            </a:r>
            <a:r>
              <a:rPr lang="en-US" sz="1050" i="1" dirty="0"/>
              <a:t>n</a:t>
            </a:r>
            <a:r>
              <a:rPr lang="en-US" sz="1050" dirty="0"/>
              <a:t>) {</a:t>
            </a:r>
            <a:br>
              <a:rPr lang="en-US" sz="1050" dirty="0"/>
            </a:br>
            <a:r>
              <a:rPr lang="en-US" sz="1050" dirty="0"/>
              <a:t>    case </a:t>
            </a:r>
            <a:r>
              <a:rPr lang="en-US" sz="1050" i="1" dirty="0"/>
              <a:t>label1: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  </a:t>
            </a:r>
            <a:r>
              <a:rPr lang="en-US" sz="1050" i="1" dirty="0"/>
              <a:t>      code to be executed if n=label1;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        break;</a:t>
            </a:r>
            <a:br>
              <a:rPr lang="en-US" sz="1050" dirty="0"/>
            </a:br>
            <a:r>
              <a:rPr lang="en-US" sz="1050" dirty="0"/>
              <a:t>    case </a:t>
            </a:r>
            <a:r>
              <a:rPr lang="en-US" sz="1050" i="1" dirty="0"/>
              <a:t>label2: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  </a:t>
            </a:r>
            <a:r>
              <a:rPr lang="en-US" sz="1050" i="1" dirty="0"/>
              <a:t>      code to be executed if n=label2;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        break</a:t>
            </a:r>
            <a:r>
              <a:rPr lang="en-US" sz="1050" dirty="0" smtClean="0"/>
              <a:t>;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    ...</a:t>
            </a:r>
            <a:br>
              <a:rPr lang="en-US" sz="1050" dirty="0"/>
            </a:br>
            <a:r>
              <a:rPr lang="en-US" sz="1050" dirty="0"/>
              <a:t>    default:</a:t>
            </a:r>
            <a:br>
              <a:rPr lang="en-US" sz="1050" dirty="0"/>
            </a:br>
            <a:r>
              <a:rPr lang="en-US" sz="1050" dirty="0"/>
              <a:t>  </a:t>
            </a:r>
            <a:r>
              <a:rPr lang="en-US" sz="1050" i="1" dirty="0"/>
              <a:t>      code to be executed if n is different from all labels;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} </a:t>
            </a:r>
          </a:p>
        </p:txBody>
      </p:sp>
      <p:sp>
        <p:nvSpPr>
          <p:cNvPr id="5" name="Rectangle 4"/>
          <p:cNvSpPr/>
          <p:nvPr/>
        </p:nvSpPr>
        <p:spPr>
          <a:xfrm>
            <a:off x="1261871" y="4712043"/>
            <a:ext cx="8501449" cy="196060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$</a:t>
            </a:r>
            <a:r>
              <a:rPr lang="en-US" sz="1050" dirty="0" err="1"/>
              <a:t>favcolor</a:t>
            </a:r>
            <a:r>
              <a:rPr lang="en-US" sz="1050" dirty="0"/>
              <a:t> = "red</a:t>
            </a:r>
            <a:r>
              <a:rPr lang="en-US" sz="1050" dirty="0" smtClean="0"/>
              <a:t>";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switch ($</a:t>
            </a:r>
            <a:r>
              <a:rPr lang="en-US" sz="1050" dirty="0" err="1"/>
              <a:t>favcolor</a:t>
            </a:r>
            <a:r>
              <a:rPr lang="en-US" sz="1050" dirty="0"/>
              <a:t>) {</a:t>
            </a:r>
            <a:br>
              <a:rPr lang="en-US" sz="1050" dirty="0"/>
            </a:br>
            <a:r>
              <a:rPr lang="en-US" sz="1050" dirty="0"/>
              <a:t>    case "red":</a:t>
            </a:r>
            <a:br>
              <a:rPr lang="en-US" sz="1050" dirty="0"/>
            </a:br>
            <a:r>
              <a:rPr lang="en-US" sz="1050" dirty="0"/>
              <a:t>        echo "Your favorite color is red!";</a:t>
            </a:r>
            <a:br>
              <a:rPr lang="en-US" sz="1050" dirty="0"/>
            </a:br>
            <a:r>
              <a:rPr lang="en-US" sz="1050" dirty="0"/>
              <a:t>        break;</a:t>
            </a:r>
            <a:br>
              <a:rPr lang="en-US" sz="1050" dirty="0"/>
            </a:br>
            <a:r>
              <a:rPr lang="en-US" sz="1050" dirty="0"/>
              <a:t>    case "blue":</a:t>
            </a:r>
            <a:br>
              <a:rPr lang="en-US" sz="1050" dirty="0"/>
            </a:br>
            <a:r>
              <a:rPr lang="en-US" sz="1050" dirty="0"/>
              <a:t>        echo "Your favorite color is blue!";</a:t>
            </a:r>
            <a:br>
              <a:rPr lang="en-US" sz="1050" dirty="0"/>
            </a:br>
            <a:r>
              <a:rPr lang="en-US" sz="1050" dirty="0"/>
              <a:t>        break</a:t>
            </a:r>
            <a:r>
              <a:rPr lang="en-US" sz="1050" dirty="0" smtClean="0"/>
              <a:t>;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    default:</a:t>
            </a:r>
            <a:br>
              <a:rPr lang="en-US" sz="1050" dirty="0"/>
            </a:br>
            <a:r>
              <a:rPr lang="en-US" sz="1050" dirty="0"/>
              <a:t>        echo "Your favorite color is neither red, blue, nor green!";</a:t>
            </a:r>
            <a:br>
              <a:rPr lang="en-US" sz="1050" dirty="0"/>
            </a:br>
            <a:r>
              <a:rPr lang="en-US" sz="1050" dirty="0" smtClean="0"/>
              <a:t>}</a:t>
            </a:r>
            <a:endParaRPr lang="en-US" sz="1050" dirty="0"/>
          </a:p>
          <a:p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111799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Vòng lập while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 smtClean="0"/>
              <a:t>Cú</a:t>
            </a:r>
            <a:r>
              <a:rPr lang="en-US" sz="2000" dirty="0" smtClean="0"/>
              <a:t> </a:t>
            </a:r>
            <a:r>
              <a:rPr lang="en-US" sz="2000" dirty="0" err="1" smtClean="0"/>
              <a:t>pháp</a:t>
            </a:r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r>
              <a:rPr lang="en-US" sz="2000" dirty="0" err="1" smtClean="0"/>
              <a:t>Ví</a:t>
            </a:r>
            <a:r>
              <a:rPr lang="en-US" sz="2000" dirty="0" smtClean="0"/>
              <a:t> </a:t>
            </a:r>
            <a:r>
              <a:rPr lang="en-US" sz="2000" dirty="0" err="1" smtClean="0"/>
              <a:t>dụ</a:t>
            </a:r>
            <a:r>
              <a:rPr lang="en-US" sz="2000" dirty="0" smtClean="0"/>
              <a:t>: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261872" y="2240693"/>
            <a:ext cx="8501449" cy="188646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while (</a:t>
            </a:r>
            <a:r>
              <a:rPr lang="en-US" sz="1050" i="1" dirty="0"/>
              <a:t>condition is true</a:t>
            </a:r>
            <a:r>
              <a:rPr lang="en-US" sz="1050" dirty="0"/>
              <a:t>) {</a:t>
            </a:r>
          </a:p>
          <a:p>
            <a:r>
              <a:rPr lang="en-US" sz="1050" i="1" dirty="0"/>
              <a:t>    code to be executed</a:t>
            </a:r>
            <a:r>
              <a:rPr lang="en-US" sz="1050" dirty="0"/>
              <a:t>;</a:t>
            </a:r>
          </a:p>
          <a:p>
            <a:r>
              <a:rPr lang="en-US" sz="1050" dirty="0" smtClean="0"/>
              <a:t>}</a:t>
            </a:r>
          </a:p>
          <a:p>
            <a:endParaRPr lang="en-US" sz="1050" dirty="0"/>
          </a:p>
          <a:p>
            <a:r>
              <a:rPr lang="pt-BR" sz="1050" dirty="0"/>
              <a:t>do {</a:t>
            </a:r>
          </a:p>
          <a:p>
            <a:r>
              <a:rPr lang="pt-BR" sz="1050" i="1" dirty="0"/>
              <a:t>    </a:t>
            </a:r>
            <a:r>
              <a:rPr lang="pt-BR" sz="1050" i="1" dirty="0" err="1"/>
              <a:t>code</a:t>
            </a:r>
            <a:r>
              <a:rPr lang="pt-BR" sz="1050" i="1" dirty="0"/>
              <a:t> </a:t>
            </a:r>
            <a:r>
              <a:rPr lang="pt-BR" sz="1050" i="1" dirty="0" err="1"/>
              <a:t>to</a:t>
            </a:r>
            <a:r>
              <a:rPr lang="pt-BR" sz="1050" i="1" dirty="0"/>
              <a:t> </a:t>
            </a:r>
            <a:r>
              <a:rPr lang="pt-BR" sz="1050" i="1" dirty="0" err="1"/>
              <a:t>be</a:t>
            </a:r>
            <a:r>
              <a:rPr lang="pt-BR" sz="1050" i="1" dirty="0"/>
              <a:t> </a:t>
            </a:r>
            <a:r>
              <a:rPr lang="pt-BR" sz="1050" i="1" dirty="0" err="1"/>
              <a:t>executed</a:t>
            </a:r>
            <a:r>
              <a:rPr lang="pt-BR" sz="1050" i="1" dirty="0"/>
              <a:t>;</a:t>
            </a:r>
          </a:p>
          <a:p>
            <a:r>
              <a:rPr lang="pt-BR" sz="1050" dirty="0"/>
              <a:t>} </a:t>
            </a:r>
            <a:r>
              <a:rPr lang="pt-BR" sz="1050" dirty="0" err="1"/>
              <a:t>while</a:t>
            </a:r>
            <a:r>
              <a:rPr lang="pt-BR" sz="1050" dirty="0"/>
              <a:t> (</a:t>
            </a:r>
            <a:r>
              <a:rPr lang="pt-BR" sz="1050" i="1" dirty="0" err="1"/>
              <a:t>condition</a:t>
            </a:r>
            <a:r>
              <a:rPr lang="pt-BR" sz="1050" i="1" dirty="0"/>
              <a:t> </a:t>
            </a:r>
            <a:r>
              <a:rPr lang="pt-BR" sz="1050" i="1" dirty="0" err="1"/>
              <a:t>is</a:t>
            </a:r>
            <a:r>
              <a:rPr lang="pt-BR" sz="1050" i="1" dirty="0"/>
              <a:t> </a:t>
            </a:r>
            <a:r>
              <a:rPr lang="pt-BR" sz="1050" i="1" dirty="0" err="1"/>
              <a:t>true</a:t>
            </a:r>
            <a:r>
              <a:rPr lang="pt-BR" sz="1050" dirty="0"/>
              <a:t>);</a:t>
            </a:r>
            <a:endParaRPr lang="en-US" sz="1050" dirty="0"/>
          </a:p>
        </p:txBody>
      </p:sp>
      <p:sp>
        <p:nvSpPr>
          <p:cNvPr id="5" name="Rectangle 4"/>
          <p:cNvSpPr/>
          <p:nvPr/>
        </p:nvSpPr>
        <p:spPr>
          <a:xfrm>
            <a:off x="1261871" y="4712043"/>
            <a:ext cx="8501449" cy="196060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$x = 1; </a:t>
            </a:r>
          </a:p>
          <a:p>
            <a:r>
              <a:rPr lang="en-US" sz="1050" dirty="0"/>
              <a:t>while($x &lt;= 5) {</a:t>
            </a:r>
          </a:p>
          <a:p>
            <a:r>
              <a:rPr lang="en-US" sz="1050" dirty="0"/>
              <a:t>    echo "The number is: $x &lt;</a:t>
            </a:r>
            <a:r>
              <a:rPr lang="en-US" sz="1050" dirty="0" err="1"/>
              <a:t>br</a:t>
            </a:r>
            <a:r>
              <a:rPr lang="en-US" sz="1050" dirty="0"/>
              <a:t>&gt;";</a:t>
            </a:r>
          </a:p>
          <a:p>
            <a:r>
              <a:rPr lang="de-DE" sz="1050" dirty="0"/>
              <a:t>    $x++;</a:t>
            </a:r>
          </a:p>
          <a:p>
            <a:r>
              <a:rPr lang="de-DE" sz="1050" dirty="0"/>
              <a:t>} </a:t>
            </a:r>
            <a:endParaRPr lang="de-DE" sz="1050" dirty="0" smtClean="0"/>
          </a:p>
          <a:p>
            <a:endParaRPr lang="de-DE" sz="1050" dirty="0"/>
          </a:p>
          <a:p>
            <a:r>
              <a:rPr lang="en-US" sz="1050" dirty="0"/>
              <a:t>$x = 1; </a:t>
            </a:r>
          </a:p>
          <a:p>
            <a:r>
              <a:rPr lang="pt-BR" sz="1050" dirty="0"/>
              <a:t>do {</a:t>
            </a:r>
          </a:p>
          <a:p>
            <a:r>
              <a:rPr lang="pt-BR" sz="1050" dirty="0"/>
              <a:t>    </a:t>
            </a:r>
            <a:r>
              <a:rPr lang="pt-BR" sz="1050" dirty="0" err="1"/>
              <a:t>echo</a:t>
            </a:r>
            <a:r>
              <a:rPr lang="pt-BR" sz="1050" dirty="0"/>
              <a:t> "The </a:t>
            </a:r>
            <a:r>
              <a:rPr lang="pt-BR" sz="1050" dirty="0" err="1"/>
              <a:t>number</a:t>
            </a:r>
            <a:r>
              <a:rPr lang="pt-BR" sz="1050" dirty="0"/>
              <a:t> </a:t>
            </a:r>
            <a:r>
              <a:rPr lang="pt-BR" sz="1050" dirty="0" err="1"/>
              <a:t>is</a:t>
            </a:r>
            <a:r>
              <a:rPr lang="pt-BR" sz="1050" dirty="0"/>
              <a:t>: $</a:t>
            </a:r>
            <a:r>
              <a:rPr lang="pt-BR" sz="1050" dirty="0" err="1"/>
              <a:t>x</a:t>
            </a:r>
            <a:r>
              <a:rPr lang="pt-BR" sz="1050" dirty="0"/>
              <a:t> &lt;</a:t>
            </a:r>
            <a:r>
              <a:rPr lang="pt-BR" sz="1050" dirty="0" err="1"/>
              <a:t>br</a:t>
            </a:r>
            <a:r>
              <a:rPr lang="pt-BR" sz="1050" dirty="0"/>
              <a:t>&gt;";</a:t>
            </a:r>
          </a:p>
          <a:p>
            <a:r>
              <a:rPr lang="de-DE" sz="1050" dirty="0"/>
              <a:t>    $x++;</a:t>
            </a:r>
          </a:p>
          <a:p>
            <a:r>
              <a:rPr lang="en-US" sz="1050" dirty="0"/>
              <a:t>} while ($x &lt;= 5</a:t>
            </a:r>
            <a:r>
              <a:rPr lang="en-US" sz="1050" dirty="0" smtClean="0"/>
              <a:t>);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074921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Vòng lập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 smtClean="0"/>
              <a:t>Cú</a:t>
            </a:r>
            <a:r>
              <a:rPr lang="en-US" sz="2000" dirty="0" smtClean="0"/>
              <a:t> </a:t>
            </a:r>
            <a:r>
              <a:rPr lang="en-US" sz="2000" dirty="0" err="1" smtClean="0"/>
              <a:t>pháp</a:t>
            </a:r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r>
              <a:rPr lang="en-US" sz="2000" dirty="0" err="1" smtClean="0"/>
              <a:t>Ví</a:t>
            </a:r>
            <a:r>
              <a:rPr lang="en-US" sz="2000" dirty="0" smtClean="0"/>
              <a:t> </a:t>
            </a:r>
            <a:r>
              <a:rPr lang="en-US" sz="2000" dirty="0" err="1" smtClean="0"/>
              <a:t>dụ</a:t>
            </a:r>
            <a:r>
              <a:rPr lang="en-US" sz="2000" dirty="0" smtClean="0"/>
              <a:t>: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261872" y="2240693"/>
            <a:ext cx="8501449" cy="188646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for (</a:t>
            </a:r>
            <a:r>
              <a:rPr lang="en-US" sz="1050" i="1" dirty="0" err="1"/>
              <a:t>init</a:t>
            </a:r>
            <a:r>
              <a:rPr lang="en-US" sz="1050" i="1" dirty="0"/>
              <a:t> counter; test counter; increment counter</a:t>
            </a:r>
            <a:r>
              <a:rPr lang="en-US" sz="1050" dirty="0"/>
              <a:t>) {</a:t>
            </a:r>
          </a:p>
          <a:p>
            <a:r>
              <a:rPr lang="en-US" sz="1050" dirty="0"/>
              <a:t>  </a:t>
            </a:r>
            <a:r>
              <a:rPr lang="en-US" sz="1050" i="1" dirty="0"/>
              <a:t>  code to be executed;</a:t>
            </a:r>
            <a:endParaRPr lang="en-US" sz="1050" dirty="0"/>
          </a:p>
          <a:p>
            <a:r>
              <a:rPr lang="en-US" sz="1050" dirty="0" smtClean="0"/>
              <a:t>}</a:t>
            </a:r>
          </a:p>
          <a:p>
            <a:endParaRPr lang="en-US" sz="1050" dirty="0"/>
          </a:p>
          <a:p>
            <a:r>
              <a:rPr lang="en-US" sz="1050" dirty="0" err="1"/>
              <a:t>foreach</a:t>
            </a:r>
            <a:r>
              <a:rPr lang="en-US" sz="1050" dirty="0"/>
              <a:t> ($</a:t>
            </a:r>
            <a:r>
              <a:rPr lang="en-US" sz="1050" i="1" dirty="0"/>
              <a:t>array </a:t>
            </a:r>
            <a:r>
              <a:rPr lang="en-US" sz="1050" dirty="0"/>
              <a:t>as</a:t>
            </a:r>
            <a:r>
              <a:rPr lang="en-US" sz="1050" i="1" dirty="0"/>
              <a:t> </a:t>
            </a:r>
            <a:r>
              <a:rPr lang="en-US" sz="1050" dirty="0"/>
              <a:t>$</a:t>
            </a:r>
            <a:r>
              <a:rPr lang="en-US" sz="1050" i="1" dirty="0"/>
              <a:t>value</a:t>
            </a:r>
            <a:r>
              <a:rPr lang="en-US" sz="1050" dirty="0"/>
              <a:t>) {</a:t>
            </a:r>
          </a:p>
          <a:p>
            <a:r>
              <a:rPr lang="en-US" sz="1050" dirty="0"/>
              <a:t>    </a:t>
            </a:r>
            <a:r>
              <a:rPr lang="en-US" sz="1050" i="1" dirty="0"/>
              <a:t>code to be executed;</a:t>
            </a:r>
            <a:endParaRPr lang="en-US" sz="1050" dirty="0"/>
          </a:p>
          <a:p>
            <a:r>
              <a:rPr lang="en-US" sz="1050" dirty="0"/>
              <a:t>}</a:t>
            </a:r>
          </a:p>
        </p:txBody>
      </p:sp>
      <p:sp>
        <p:nvSpPr>
          <p:cNvPr id="5" name="Rectangle 4"/>
          <p:cNvSpPr/>
          <p:nvPr/>
        </p:nvSpPr>
        <p:spPr>
          <a:xfrm>
            <a:off x="1261871" y="4712043"/>
            <a:ext cx="8501449" cy="196060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for ($x = 0; $x &lt;= 10; $x++) {</a:t>
            </a:r>
          </a:p>
          <a:p>
            <a:r>
              <a:rPr lang="en-US" sz="1050" dirty="0"/>
              <a:t>    echo "The number is: $x &lt;</a:t>
            </a:r>
            <a:r>
              <a:rPr lang="en-US" sz="1050" dirty="0" err="1"/>
              <a:t>br</a:t>
            </a:r>
            <a:r>
              <a:rPr lang="en-US" sz="1050" dirty="0"/>
              <a:t>&gt;";</a:t>
            </a:r>
          </a:p>
          <a:p>
            <a:r>
              <a:rPr lang="en-US" sz="1050" dirty="0"/>
              <a:t>} </a:t>
            </a:r>
            <a:endParaRPr lang="en-US" sz="1050" dirty="0" smtClean="0"/>
          </a:p>
          <a:p>
            <a:endParaRPr lang="en-US" sz="1050" dirty="0"/>
          </a:p>
          <a:p>
            <a:r>
              <a:rPr lang="en-US" sz="1050" dirty="0"/>
              <a:t>$colors = array("red", "green", "blue", "yellow"); </a:t>
            </a:r>
          </a:p>
          <a:p>
            <a:endParaRPr lang="en-US" sz="1050" dirty="0"/>
          </a:p>
          <a:p>
            <a:r>
              <a:rPr lang="en-US" sz="1050" dirty="0" err="1"/>
              <a:t>foreach</a:t>
            </a:r>
            <a:r>
              <a:rPr lang="en-US" sz="1050" dirty="0"/>
              <a:t> ($colors as $value) {</a:t>
            </a:r>
          </a:p>
          <a:p>
            <a:r>
              <a:rPr lang="en-US" sz="1050" dirty="0"/>
              <a:t>    echo "$value &lt;</a:t>
            </a:r>
            <a:r>
              <a:rPr lang="en-US" sz="1050" dirty="0" err="1"/>
              <a:t>br</a:t>
            </a:r>
            <a:r>
              <a:rPr lang="en-US" sz="1050" dirty="0"/>
              <a:t>&gt;";</a:t>
            </a:r>
          </a:p>
          <a:p>
            <a:r>
              <a:rPr lang="en-US" sz="105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67279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 smtClean="0"/>
              <a:t>Cú</a:t>
            </a:r>
            <a:r>
              <a:rPr lang="en-US" sz="2000" dirty="0" smtClean="0"/>
              <a:t> </a:t>
            </a:r>
            <a:r>
              <a:rPr lang="en-US" sz="2000" dirty="0" err="1" smtClean="0"/>
              <a:t>pháp</a:t>
            </a:r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r>
              <a:rPr lang="en-US" sz="2000" dirty="0" err="1" smtClean="0"/>
              <a:t>Ví</a:t>
            </a:r>
            <a:r>
              <a:rPr lang="en-US" sz="2000" dirty="0" smtClean="0"/>
              <a:t> </a:t>
            </a:r>
            <a:r>
              <a:rPr lang="en-US" sz="2000" dirty="0" err="1" smtClean="0"/>
              <a:t>dụ</a:t>
            </a:r>
            <a:r>
              <a:rPr lang="en-US" sz="2000" dirty="0" smtClean="0"/>
              <a:t>: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261872" y="2240693"/>
            <a:ext cx="8501449" cy="188646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function </a:t>
            </a:r>
            <a:r>
              <a:rPr lang="en-US" sz="1050" i="1" dirty="0" err="1"/>
              <a:t>functionName</a:t>
            </a:r>
            <a:r>
              <a:rPr lang="en-US" sz="1050" dirty="0"/>
              <a:t>() {</a:t>
            </a:r>
          </a:p>
          <a:p>
            <a:r>
              <a:rPr lang="en-US" sz="1050" i="1" dirty="0"/>
              <a:t>    code to be executed</a:t>
            </a:r>
            <a:r>
              <a:rPr lang="en-US" sz="1050" dirty="0"/>
              <a:t>;</a:t>
            </a:r>
          </a:p>
          <a:p>
            <a:r>
              <a:rPr lang="en-US" sz="1050" dirty="0" smtClean="0"/>
              <a:t>}</a:t>
            </a:r>
          </a:p>
          <a:p>
            <a:endParaRPr lang="en-US" sz="1050" dirty="0"/>
          </a:p>
          <a:p>
            <a:r>
              <a:rPr lang="en-US" sz="1050" dirty="0"/>
              <a:t>function </a:t>
            </a:r>
            <a:r>
              <a:rPr lang="en-US" sz="1050" dirty="0" err="1"/>
              <a:t>setHeight</a:t>
            </a:r>
            <a:r>
              <a:rPr lang="en-US" sz="1050" dirty="0" smtClean="0"/>
              <a:t>($</a:t>
            </a:r>
            <a:r>
              <a:rPr lang="vi-VN" sz="1050" dirty="0" smtClean="0"/>
              <a:t>param</a:t>
            </a:r>
            <a:r>
              <a:rPr lang="en-US" sz="1050" dirty="0" smtClean="0"/>
              <a:t>) </a:t>
            </a:r>
            <a:r>
              <a:rPr lang="en-US" sz="1050" dirty="0"/>
              <a:t>{</a:t>
            </a:r>
          </a:p>
          <a:p>
            <a:r>
              <a:rPr lang="en-US" sz="1050" dirty="0"/>
              <a:t>   </a:t>
            </a:r>
            <a:r>
              <a:rPr lang="en-US" sz="1050" i="1" dirty="0"/>
              <a:t> code to be executed</a:t>
            </a:r>
            <a:r>
              <a:rPr lang="en-US" sz="1050" dirty="0" smtClean="0"/>
              <a:t>;</a:t>
            </a:r>
            <a:endParaRPr lang="en-US" sz="1050" dirty="0"/>
          </a:p>
          <a:p>
            <a:r>
              <a:rPr lang="en-US" sz="1050" dirty="0" smtClean="0"/>
              <a:t>}</a:t>
            </a:r>
          </a:p>
          <a:p>
            <a:endParaRPr lang="en-US" sz="1050" dirty="0"/>
          </a:p>
          <a:p>
            <a:r>
              <a:rPr lang="en-US" sz="1050" dirty="0"/>
              <a:t>function </a:t>
            </a:r>
            <a:r>
              <a:rPr lang="en-US" sz="1050" dirty="0" err="1"/>
              <a:t>setHeight</a:t>
            </a:r>
            <a:r>
              <a:rPr lang="en-US" sz="1050" dirty="0"/>
              <a:t>($</a:t>
            </a:r>
            <a:r>
              <a:rPr lang="vi-VN" sz="1050" dirty="0" smtClean="0"/>
              <a:t>param = ‘defaultValue’</a:t>
            </a:r>
            <a:r>
              <a:rPr lang="en-US" sz="1050" dirty="0" smtClean="0"/>
              <a:t>) </a:t>
            </a:r>
            <a:r>
              <a:rPr lang="en-US" sz="1050" dirty="0"/>
              <a:t>{</a:t>
            </a:r>
          </a:p>
          <a:p>
            <a:r>
              <a:rPr lang="en-US" sz="1050" dirty="0"/>
              <a:t>   </a:t>
            </a:r>
            <a:r>
              <a:rPr lang="en-US" sz="1050" i="1" dirty="0"/>
              <a:t> code to be executed</a:t>
            </a:r>
            <a:r>
              <a:rPr lang="en-US" sz="1050" dirty="0"/>
              <a:t>;</a:t>
            </a:r>
          </a:p>
          <a:p>
            <a:r>
              <a:rPr lang="en-US" sz="1050" dirty="0" smtClean="0"/>
              <a:t>}</a:t>
            </a:r>
            <a:endParaRPr lang="en-US" sz="1050" dirty="0"/>
          </a:p>
        </p:txBody>
      </p:sp>
      <p:sp>
        <p:nvSpPr>
          <p:cNvPr id="5" name="Rectangle 4"/>
          <p:cNvSpPr/>
          <p:nvPr/>
        </p:nvSpPr>
        <p:spPr>
          <a:xfrm>
            <a:off x="1261871" y="4712043"/>
            <a:ext cx="8501449" cy="196060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function </a:t>
            </a:r>
            <a:r>
              <a:rPr lang="en-US" sz="1050" dirty="0" err="1"/>
              <a:t>writeMsg</a:t>
            </a:r>
            <a:r>
              <a:rPr lang="en-US" sz="1050" dirty="0"/>
              <a:t>() {</a:t>
            </a:r>
          </a:p>
          <a:p>
            <a:r>
              <a:rPr lang="en-US" sz="1050" dirty="0"/>
              <a:t>    echo "Hello world!";</a:t>
            </a:r>
          </a:p>
          <a:p>
            <a:r>
              <a:rPr lang="en-US" sz="1050" dirty="0" smtClean="0"/>
              <a:t>}</a:t>
            </a:r>
          </a:p>
          <a:p>
            <a:endParaRPr lang="en-US" sz="1050" dirty="0"/>
          </a:p>
          <a:p>
            <a:r>
              <a:rPr lang="en-US" sz="1050" dirty="0"/>
              <a:t>function </a:t>
            </a:r>
            <a:r>
              <a:rPr lang="en-US" sz="1050" dirty="0" err="1"/>
              <a:t>familyName</a:t>
            </a:r>
            <a:r>
              <a:rPr lang="en-US" sz="1050" dirty="0"/>
              <a:t>($</a:t>
            </a:r>
            <a:r>
              <a:rPr lang="en-US" sz="1050" dirty="0" err="1"/>
              <a:t>fname</a:t>
            </a:r>
            <a:r>
              <a:rPr lang="en-US" sz="1050" dirty="0"/>
              <a:t>) {</a:t>
            </a:r>
          </a:p>
          <a:p>
            <a:r>
              <a:rPr lang="en-US" sz="1050" dirty="0"/>
              <a:t>    echo "$</a:t>
            </a:r>
            <a:r>
              <a:rPr lang="en-US" sz="1050" dirty="0" err="1"/>
              <a:t>fname</a:t>
            </a:r>
            <a:r>
              <a:rPr lang="en-US" sz="1050" dirty="0"/>
              <a:t> </a:t>
            </a:r>
            <a:r>
              <a:rPr lang="en-US" sz="1050" dirty="0" err="1"/>
              <a:t>Refsnes</a:t>
            </a:r>
            <a:r>
              <a:rPr lang="en-US" sz="1050" dirty="0"/>
              <a:t>.&lt;</a:t>
            </a:r>
            <a:r>
              <a:rPr lang="en-US" sz="1050" dirty="0" err="1"/>
              <a:t>br</a:t>
            </a:r>
            <a:r>
              <a:rPr lang="en-US" sz="1050" dirty="0"/>
              <a:t>&gt;";</a:t>
            </a:r>
          </a:p>
          <a:p>
            <a:r>
              <a:rPr lang="en-US" sz="1050" dirty="0" smtClean="0"/>
              <a:t>}</a:t>
            </a:r>
          </a:p>
          <a:p>
            <a:endParaRPr lang="en-US" sz="1050" dirty="0"/>
          </a:p>
          <a:p>
            <a:r>
              <a:rPr lang="en-US" sz="1050" dirty="0"/>
              <a:t>function </a:t>
            </a:r>
            <a:r>
              <a:rPr lang="en-US" sz="1050" dirty="0" err="1"/>
              <a:t>setHeight</a:t>
            </a:r>
            <a:r>
              <a:rPr lang="en-US" sz="1050" dirty="0"/>
              <a:t>($</a:t>
            </a:r>
            <a:r>
              <a:rPr lang="en-US" sz="1050" dirty="0" err="1"/>
              <a:t>minheight</a:t>
            </a:r>
            <a:r>
              <a:rPr lang="en-US" sz="1050" dirty="0"/>
              <a:t> = 50) {</a:t>
            </a:r>
          </a:p>
          <a:p>
            <a:r>
              <a:rPr lang="en-US" sz="1050" dirty="0"/>
              <a:t>    echo "The height is : $</a:t>
            </a:r>
            <a:r>
              <a:rPr lang="en-US" sz="1050" dirty="0" err="1"/>
              <a:t>minheight</a:t>
            </a:r>
            <a:r>
              <a:rPr lang="en-US" sz="1050" dirty="0"/>
              <a:t> &lt;</a:t>
            </a:r>
            <a:r>
              <a:rPr lang="en-US" sz="1050" dirty="0" err="1"/>
              <a:t>br</a:t>
            </a:r>
            <a:r>
              <a:rPr lang="en-US" sz="1050" dirty="0"/>
              <a:t>&gt;";</a:t>
            </a:r>
          </a:p>
          <a:p>
            <a:r>
              <a:rPr lang="en-US" sz="105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49319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Các biến </a:t>
            </a:r>
            <a:r>
              <a:rPr lang="en-US" dirty="0" err="1"/>
              <a:t>Superglobals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$</a:t>
            </a:r>
            <a:r>
              <a:rPr lang="en-US" dirty="0" smtClean="0"/>
              <a:t>GLOBALS</a:t>
            </a:r>
          </a:p>
          <a:p>
            <a:r>
              <a:rPr lang="en-US" dirty="0" smtClean="0"/>
              <a:t>$_SERVER</a:t>
            </a:r>
          </a:p>
          <a:p>
            <a:r>
              <a:rPr lang="en-US" dirty="0" smtClean="0"/>
              <a:t>$_REQUEST</a:t>
            </a:r>
          </a:p>
          <a:p>
            <a:r>
              <a:rPr lang="en-US" dirty="0" smtClean="0"/>
              <a:t>$_POST</a:t>
            </a:r>
          </a:p>
          <a:p>
            <a:r>
              <a:rPr lang="en-US" dirty="0" smtClean="0"/>
              <a:t>$_GET</a:t>
            </a:r>
          </a:p>
          <a:p>
            <a:r>
              <a:rPr lang="en-US" dirty="0" smtClean="0"/>
              <a:t>$_FILES</a:t>
            </a:r>
          </a:p>
          <a:p>
            <a:r>
              <a:rPr lang="en-US" dirty="0" smtClean="0"/>
              <a:t>$_ENV</a:t>
            </a:r>
          </a:p>
          <a:p>
            <a:r>
              <a:rPr lang="en-US" dirty="0" smtClean="0"/>
              <a:t>$_COOKIE</a:t>
            </a:r>
          </a:p>
          <a:p>
            <a:r>
              <a:rPr lang="en-US" dirty="0" smtClean="0"/>
              <a:t>$_</a:t>
            </a:r>
            <a:r>
              <a:rPr lang="en-US" dirty="0"/>
              <a:t>SESSION</a:t>
            </a:r>
          </a:p>
        </p:txBody>
      </p:sp>
    </p:spTree>
    <p:extLst>
      <p:ext uri="{BB962C8B-B14F-4D97-AF65-F5344CB8AC3E}">
        <p14:creationId xmlns:p14="http://schemas.microsoft.com/office/powerpoint/2010/main" val="89859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Lấy giá trị từ form sử dụng $_POST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Form</a:t>
            </a:r>
            <a:endParaRPr lang="en-US" sz="2000" dirty="0" smtClean="0"/>
          </a:p>
          <a:p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r>
              <a:rPr lang="vi-VN" sz="2000" dirty="0" smtClean="0"/>
              <a:t>Hiển thị giá trị</a:t>
            </a:r>
            <a:r>
              <a:rPr lang="en-US" sz="2000" dirty="0" smtClean="0"/>
              <a:t>:</a:t>
            </a:r>
          </a:p>
          <a:p>
            <a:endParaRPr lang="en-US" sz="2000" dirty="0"/>
          </a:p>
          <a:p>
            <a:endParaRPr lang="en-US" sz="2000" dirty="0" smtClean="0"/>
          </a:p>
          <a:p>
            <a:pPr marL="0" indent="0">
              <a:buNone/>
            </a:pPr>
            <a:r>
              <a:rPr lang="vi-VN" sz="2000" dirty="0" smtClean="0"/>
              <a:t>Kết quả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261872" y="2240692"/>
            <a:ext cx="8501449" cy="10151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 smtClean="0"/>
              <a:t>&lt;</a:t>
            </a:r>
            <a:r>
              <a:rPr lang="en-US" sz="1050" dirty="0"/>
              <a:t>form action="</a:t>
            </a:r>
            <a:r>
              <a:rPr lang="en-US" sz="1050" dirty="0" err="1"/>
              <a:t>welcome.php</a:t>
            </a:r>
            <a:r>
              <a:rPr lang="en-US" sz="1050" dirty="0"/>
              <a:t>" method="post"&gt;</a:t>
            </a:r>
          </a:p>
          <a:p>
            <a:r>
              <a:rPr lang="en-US" sz="1050" dirty="0"/>
              <a:t>Name: &lt;input type="text" name="name"&gt;&lt;</a:t>
            </a:r>
            <a:r>
              <a:rPr lang="en-US" sz="1050" dirty="0" err="1"/>
              <a:t>br</a:t>
            </a:r>
            <a:r>
              <a:rPr lang="en-US" sz="1050" dirty="0"/>
              <a:t>&gt;</a:t>
            </a:r>
          </a:p>
          <a:p>
            <a:r>
              <a:rPr lang="en-US" sz="1050" dirty="0"/>
              <a:t>E-mail: &lt;input type="text" name="email"&gt;&lt;</a:t>
            </a:r>
            <a:r>
              <a:rPr lang="en-US" sz="1050" dirty="0" err="1"/>
              <a:t>br</a:t>
            </a:r>
            <a:r>
              <a:rPr lang="en-US" sz="1050" dirty="0"/>
              <a:t>&gt;</a:t>
            </a:r>
          </a:p>
          <a:p>
            <a:r>
              <a:rPr lang="en-US" sz="1050" dirty="0"/>
              <a:t>&lt;input type="submit"&gt;</a:t>
            </a:r>
          </a:p>
          <a:p>
            <a:r>
              <a:rPr lang="en-US" sz="1050" dirty="0"/>
              <a:t>&lt;/form</a:t>
            </a:r>
            <a:r>
              <a:rPr lang="en-US" sz="1050" dirty="0" smtClean="0"/>
              <a:t>&gt;</a:t>
            </a:r>
            <a:endParaRPr lang="en-US" sz="1050" dirty="0"/>
          </a:p>
        </p:txBody>
      </p:sp>
      <p:sp>
        <p:nvSpPr>
          <p:cNvPr id="5" name="Rectangle 4"/>
          <p:cNvSpPr/>
          <p:nvPr/>
        </p:nvSpPr>
        <p:spPr>
          <a:xfrm>
            <a:off x="1261871" y="3667708"/>
            <a:ext cx="8501449" cy="75189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 smtClean="0"/>
              <a:t>Welcome </a:t>
            </a:r>
            <a:r>
              <a:rPr lang="en-US" sz="1050" dirty="0"/>
              <a:t>&lt;?</a:t>
            </a:r>
            <a:r>
              <a:rPr lang="en-US" sz="1050" dirty="0" err="1"/>
              <a:t>php</a:t>
            </a:r>
            <a:r>
              <a:rPr lang="en-US" sz="1050" dirty="0"/>
              <a:t> echo $_POST["name"]; ?&gt;&lt;</a:t>
            </a:r>
            <a:r>
              <a:rPr lang="en-US" sz="1050" dirty="0" err="1"/>
              <a:t>br</a:t>
            </a:r>
            <a:r>
              <a:rPr lang="en-US" sz="1050" dirty="0"/>
              <a:t>&gt;</a:t>
            </a:r>
          </a:p>
          <a:p>
            <a:r>
              <a:rPr lang="en-US" sz="1050" dirty="0"/>
              <a:t>Your email address is: &lt;?</a:t>
            </a:r>
            <a:r>
              <a:rPr lang="en-US" sz="1050" dirty="0" err="1"/>
              <a:t>php</a:t>
            </a:r>
            <a:r>
              <a:rPr lang="en-US" sz="1050" dirty="0"/>
              <a:t> echo $_POST["email"]; </a:t>
            </a:r>
            <a:r>
              <a:rPr lang="en-US" sz="1050" dirty="0" smtClean="0"/>
              <a:t>?&gt;</a:t>
            </a:r>
            <a:endParaRPr lang="en-US" sz="1050" dirty="0"/>
          </a:p>
        </p:txBody>
      </p:sp>
      <p:sp>
        <p:nvSpPr>
          <p:cNvPr id="7" name="Rectangle 6"/>
          <p:cNvSpPr/>
          <p:nvPr/>
        </p:nvSpPr>
        <p:spPr>
          <a:xfrm>
            <a:off x="1261871" y="5232203"/>
            <a:ext cx="8501449" cy="75189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Welcome </a:t>
            </a:r>
            <a:r>
              <a:rPr lang="vi-VN" sz="1050" dirty="0" smtClean="0"/>
              <a:t>Duy P</a:t>
            </a:r>
            <a:r>
              <a:rPr lang="en-US" sz="1050" dirty="0" smtClean="0"/>
              <a:t>h</a:t>
            </a:r>
            <a:r>
              <a:rPr lang="vi-VN" sz="1050" dirty="0" smtClean="0"/>
              <a:t>am</a:t>
            </a:r>
            <a:endParaRPr lang="en-US" sz="1050" dirty="0"/>
          </a:p>
          <a:p>
            <a:r>
              <a:rPr lang="en-US" sz="1050" dirty="0"/>
              <a:t>Your email address is </a:t>
            </a:r>
            <a:r>
              <a:rPr lang="vi-VN" sz="1050" dirty="0" smtClean="0"/>
              <a:t>pvduy@ctu.edu.vn</a:t>
            </a:r>
          </a:p>
        </p:txBody>
      </p:sp>
    </p:spTree>
    <p:extLst>
      <p:ext uri="{BB962C8B-B14F-4D97-AF65-F5344CB8AC3E}">
        <p14:creationId xmlns:p14="http://schemas.microsoft.com/office/powerpoint/2010/main" val="1935780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Lấy giá trị từ form sử dụng $_GET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Form</a:t>
            </a:r>
            <a:endParaRPr lang="en-US" sz="2000" dirty="0" smtClean="0"/>
          </a:p>
          <a:p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r>
              <a:rPr lang="vi-VN" sz="2000" dirty="0" smtClean="0"/>
              <a:t>Hiển thị giá trị</a:t>
            </a:r>
            <a:r>
              <a:rPr lang="en-US" sz="2000" dirty="0" smtClean="0"/>
              <a:t>:</a:t>
            </a:r>
          </a:p>
          <a:p>
            <a:endParaRPr lang="en-US" sz="2000" dirty="0"/>
          </a:p>
          <a:p>
            <a:endParaRPr lang="en-US" sz="2000" dirty="0" smtClean="0"/>
          </a:p>
          <a:p>
            <a:pPr marL="0" indent="0">
              <a:buNone/>
            </a:pPr>
            <a:r>
              <a:rPr lang="vi-VN" sz="2000" dirty="0" smtClean="0"/>
              <a:t>Kết quả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261872" y="2240692"/>
            <a:ext cx="8501449" cy="10151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 smtClean="0"/>
              <a:t>&lt;</a:t>
            </a:r>
            <a:r>
              <a:rPr lang="en-US" sz="1050" dirty="0"/>
              <a:t>form action="</a:t>
            </a:r>
            <a:r>
              <a:rPr lang="en-US" sz="1050" dirty="0" err="1"/>
              <a:t>welcome.php</a:t>
            </a:r>
            <a:r>
              <a:rPr lang="en-US" sz="1050" dirty="0"/>
              <a:t>" method</a:t>
            </a:r>
            <a:r>
              <a:rPr lang="en-US" sz="1050" dirty="0" smtClean="0"/>
              <a:t>="</a:t>
            </a:r>
            <a:r>
              <a:rPr lang="vi-VN" sz="1050" dirty="0" smtClean="0"/>
              <a:t>get</a:t>
            </a:r>
            <a:r>
              <a:rPr lang="en-US" sz="1050" dirty="0" smtClean="0"/>
              <a:t>"&gt;</a:t>
            </a:r>
            <a:endParaRPr lang="en-US" sz="1050" dirty="0"/>
          </a:p>
          <a:p>
            <a:r>
              <a:rPr lang="en-US" sz="1050" dirty="0"/>
              <a:t>Name: &lt;input type="text" name="name"&gt;&lt;</a:t>
            </a:r>
            <a:r>
              <a:rPr lang="en-US" sz="1050" dirty="0" err="1"/>
              <a:t>br</a:t>
            </a:r>
            <a:r>
              <a:rPr lang="en-US" sz="1050" dirty="0"/>
              <a:t>&gt;</a:t>
            </a:r>
          </a:p>
          <a:p>
            <a:r>
              <a:rPr lang="en-US" sz="1050" dirty="0"/>
              <a:t>E-mail: &lt;input type="text" name="email"&gt;&lt;</a:t>
            </a:r>
            <a:r>
              <a:rPr lang="en-US" sz="1050" dirty="0" err="1"/>
              <a:t>br</a:t>
            </a:r>
            <a:r>
              <a:rPr lang="en-US" sz="1050" dirty="0"/>
              <a:t>&gt;</a:t>
            </a:r>
          </a:p>
          <a:p>
            <a:r>
              <a:rPr lang="en-US" sz="1050" dirty="0"/>
              <a:t>&lt;input type="submit"&gt;</a:t>
            </a:r>
          </a:p>
          <a:p>
            <a:r>
              <a:rPr lang="en-US" sz="1050" dirty="0"/>
              <a:t>&lt;/form</a:t>
            </a:r>
            <a:r>
              <a:rPr lang="en-US" sz="1050" dirty="0" smtClean="0"/>
              <a:t>&gt;</a:t>
            </a:r>
            <a:endParaRPr lang="en-US" sz="1050" dirty="0"/>
          </a:p>
        </p:txBody>
      </p:sp>
      <p:sp>
        <p:nvSpPr>
          <p:cNvPr id="5" name="Rectangle 4"/>
          <p:cNvSpPr/>
          <p:nvPr/>
        </p:nvSpPr>
        <p:spPr>
          <a:xfrm>
            <a:off x="1261871" y="3667708"/>
            <a:ext cx="8501449" cy="75189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 smtClean="0"/>
              <a:t>Welcome </a:t>
            </a:r>
            <a:r>
              <a:rPr lang="en-US" sz="1050" dirty="0"/>
              <a:t>&lt;?</a:t>
            </a:r>
            <a:r>
              <a:rPr lang="en-US" sz="1050" dirty="0" err="1"/>
              <a:t>php</a:t>
            </a:r>
            <a:r>
              <a:rPr lang="en-US" sz="1050" dirty="0"/>
              <a:t> echo </a:t>
            </a:r>
            <a:r>
              <a:rPr lang="en-US" sz="1050" dirty="0" smtClean="0"/>
              <a:t>$_GET["</a:t>
            </a:r>
            <a:r>
              <a:rPr lang="en-US" sz="1050" dirty="0"/>
              <a:t>name"]; ?&gt;&lt;</a:t>
            </a:r>
            <a:r>
              <a:rPr lang="en-US" sz="1050" dirty="0" err="1"/>
              <a:t>br</a:t>
            </a:r>
            <a:r>
              <a:rPr lang="en-US" sz="1050" dirty="0"/>
              <a:t>&gt;</a:t>
            </a:r>
          </a:p>
          <a:p>
            <a:r>
              <a:rPr lang="en-US" sz="1050" dirty="0"/>
              <a:t>Your email address is: &lt;?</a:t>
            </a:r>
            <a:r>
              <a:rPr lang="en-US" sz="1050" dirty="0" err="1"/>
              <a:t>php</a:t>
            </a:r>
            <a:r>
              <a:rPr lang="en-US" sz="1050" dirty="0"/>
              <a:t> echo </a:t>
            </a:r>
            <a:r>
              <a:rPr lang="en-US" sz="1050" dirty="0" smtClean="0"/>
              <a:t>$_GET["</a:t>
            </a:r>
            <a:r>
              <a:rPr lang="en-US" sz="1050" dirty="0"/>
              <a:t>email"]; </a:t>
            </a:r>
            <a:r>
              <a:rPr lang="en-US" sz="1050" dirty="0" smtClean="0"/>
              <a:t>?&gt;</a:t>
            </a:r>
            <a:endParaRPr lang="en-US" sz="1050" dirty="0"/>
          </a:p>
        </p:txBody>
      </p:sp>
      <p:sp>
        <p:nvSpPr>
          <p:cNvPr id="7" name="Rectangle 6"/>
          <p:cNvSpPr/>
          <p:nvPr/>
        </p:nvSpPr>
        <p:spPr>
          <a:xfrm>
            <a:off x="1261871" y="5232203"/>
            <a:ext cx="8501449" cy="75189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Welcome </a:t>
            </a:r>
            <a:r>
              <a:rPr lang="vi-VN" sz="1050" dirty="0" smtClean="0"/>
              <a:t>Duy P</a:t>
            </a:r>
            <a:r>
              <a:rPr lang="en-US" sz="1050" dirty="0" smtClean="0"/>
              <a:t>h</a:t>
            </a:r>
            <a:r>
              <a:rPr lang="vi-VN" sz="1050" dirty="0" smtClean="0"/>
              <a:t>am</a:t>
            </a:r>
            <a:endParaRPr lang="en-US" sz="1050" dirty="0"/>
          </a:p>
          <a:p>
            <a:r>
              <a:rPr lang="en-US" sz="1050" dirty="0"/>
              <a:t>Your email address is </a:t>
            </a:r>
            <a:r>
              <a:rPr lang="vi-VN" sz="1050" dirty="0" smtClean="0"/>
              <a:t>pvduy@ctu.edu.vn</a:t>
            </a:r>
          </a:p>
        </p:txBody>
      </p:sp>
    </p:spTree>
    <p:extLst>
      <p:ext uri="{BB962C8B-B14F-4D97-AF65-F5344CB8AC3E}">
        <p14:creationId xmlns:p14="http://schemas.microsoft.com/office/powerpoint/2010/main" val="548827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Composer </a:t>
            </a:r>
            <a:r>
              <a:rPr lang="vi-VN" b="1" dirty="0" smtClean="0"/>
              <a:t>là gì?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Composer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cụ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thư</a:t>
            </a:r>
            <a:r>
              <a:rPr lang="en-US" dirty="0"/>
              <a:t> </a:t>
            </a:r>
            <a:r>
              <a:rPr lang="en-US" dirty="0" err="1"/>
              <a:t>viện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PHP (Dependency Management),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cụ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giúp</a:t>
            </a:r>
            <a:r>
              <a:rPr lang="en-US" dirty="0"/>
              <a:t> ta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kiệm</a:t>
            </a:r>
            <a:r>
              <a:rPr lang="en-US" dirty="0"/>
              <a:t> </a:t>
            </a:r>
            <a:r>
              <a:rPr lang="en-US" dirty="0" err="1"/>
              <a:t>khá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gói</a:t>
            </a:r>
            <a:r>
              <a:rPr lang="en-US" dirty="0"/>
              <a:t> </a:t>
            </a:r>
            <a:r>
              <a:rPr lang="en-US" dirty="0" err="1"/>
              <a:t>thư</a:t>
            </a:r>
            <a:r>
              <a:rPr lang="en-US" dirty="0"/>
              <a:t> </a:t>
            </a:r>
            <a:r>
              <a:rPr lang="en-US" dirty="0" err="1"/>
              <a:t>việ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mà</a:t>
            </a:r>
            <a:r>
              <a:rPr lang="en-US" dirty="0"/>
              <a:t> project </a:t>
            </a:r>
            <a:r>
              <a:rPr lang="en-US" dirty="0" err="1" smtClean="0"/>
              <a:t>cần</a:t>
            </a:r>
            <a:r>
              <a:rPr lang="en-US" dirty="0" smtClean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.</a:t>
            </a:r>
          </a:p>
          <a:p>
            <a:r>
              <a:rPr lang="vi-VN" dirty="0" smtClean="0"/>
              <a:t>Cài đặt:</a:t>
            </a:r>
          </a:p>
          <a:p>
            <a:pPr lvl="1"/>
            <a:r>
              <a:rPr lang="vi-VN" dirty="0" smtClean="0"/>
              <a:t>Windows: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getcomposer.org/Composer-Setup.exe</a:t>
            </a:r>
            <a:endParaRPr lang="en-US" dirty="0" smtClean="0"/>
          </a:p>
          <a:p>
            <a:pPr lvl="1"/>
            <a:r>
              <a:rPr lang="vi-VN" dirty="0" smtClean="0"/>
              <a:t>Linux: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355783" y="3764690"/>
            <a:ext cx="8501449" cy="176327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err="1"/>
              <a:t>php</a:t>
            </a:r>
            <a:r>
              <a:rPr lang="en-US" sz="1400" dirty="0"/>
              <a:t> -r "copy('https://</a:t>
            </a:r>
            <a:r>
              <a:rPr lang="en-US" sz="1400" dirty="0" err="1"/>
              <a:t>getcomposer.org</a:t>
            </a:r>
            <a:r>
              <a:rPr lang="en-US" sz="1400" dirty="0"/>
              <a:t>/installer', 'composer-</a:t>
            </a:r>
            <a:r>
              <a:rPr lang="en-US" sz="1400" dirty="0" err="1"/>
              <a:t>setup.php</a:t>
            </a:r>
            <a:r>
              <a:rPr lang="en-US" sz="1400" dirty="0"/>
              <a:t>');"</a:t>
            </a:r>
          </a:p>
          <a:p>
            <a:r>
              <a:rPr lang="en-US" sz="1400" dirty="0" err="1"/>
              <a:t>php</a:t>
            </a:r>
            <a:r>
              <a:rPr lang="en-US" sz="1400" dirty="0"/>
              <a:t> -r "if (</a:t>
            </a:r>
            <a:r>
              <a:rPr lang="en-US" sz="1400" dirty="0" err="1"/>
              <a:t>hash_file</a:t>
            </a:r>
            <a:r>
              <a:rPr lang="en-US" sz="1400" dirty="0"/>
              <a:t>('SHA384', 'composer-</a:t>
            </a:r>
            <a:r>
              <a:rPr lang="en-US" sz="1400" dirty="0" err="1"/>
              <a:t>setup.php</a:t>
            </a:r>
            <a:r>
              <a:rPr lang="en-US" sz="1400" dirty="0"/>
              <a:t>') === 'e115a8dc7871f15d853148a7fbac7da27d6c0030b848d9b3dc09e2a0388afed865e6a3d6b3c0fad45c48e2b5fc1196ae') { echo 'Installer verified'; } else { echo 'Installer corrupt'; unlink('composer-</a:t>
            </a:r>
            <a:r>
              <a:rPr lang="en-US" sz="1400" dirty="0" err="1"/>
              <a:t>setup.php</a:t>
            </a:r>
            <a:r>
              <a:rPr lang="en-US" sz="1400" dirty="0"/>
              <a:t>'); } echo PHP_EOL;"</a:t>
            </a:r>
          </a:p>
          <a:p>
            <a:r>
              <a:rPr lang="en-US" sz="1400" dirty="0" err="1"/>
              <a:t>php</a:t>
            </a:r>
            <a:r>
              <a:rPr lang="en-US" sz="1400" dirty="0"/>
              <a:t> composer-</a:t>
            </a:r>
            <a:r>
              <a:rPr lang="en-US" sz="1400" dirty="0" err="1"/>
              <a:t>setup.php</a:t>
            </a:r>
            <a:endParaRPr lang="en-US" sz="1400" dirty="0"/>
          </a:p>
          <a:p>
            <a:r>
              <a:rPr lang="en-US" sz="1400" dirty="0" err="1"/>
              <a:t>php</a:t>
            </a:r>
            <a:r>
              <a:rPr lang="en-US" sz="1400" dirty="0"/>
              <a:t> -r "unlink('composer-</a:t>
            </a:r>
            <a:r>
              <a:rPr lang="en-US" sz="1400" dirty="0" err="1"/>
              <a:t>setup.php</a:t>
            </a:r>
            <a:r>
              <a:rPr lang="en-US" sz="1400" dirty="0" smtClean="0"/>
              <a:t>');”</a:t>
            </a:r>
          </a:p>
          <a:p>
            <a:r>
              <a:rPr lang="en-US" sz="1400" dirty="0"/>
              <a:t>mv </a:t>
            </a:r>
            <a:r>
              <a:rPr lang="en-US" sz="1400" dirty="0" err="1"/>
              <a:t>composer.phar</a:t>
            </a:r>
            <a:r>
              <a:rPr lang="en-US" sz="1400" dirty="0"/>
              <a:t> /</a:t>
            </a:r>
            <a:r>
              <a:rPr lang="en-US" sz="1400" dirty="0" err="1"/>
              <a:t>usr</a:t>
            </a:r>
            <a:r>
              <a:rPr lang="en-US" sz="1400" dirty="0"/>
              <a:t>/local/bin/composer</a:t>
            </a:r>
          </a:p>
        </p:txBody>
      </p:sp>
    </p:spTree>
    <p:extLst>
      <p:ext uri="{BB962C8B-B14F-4D97-AF65-F5344CB8AC3E}">
        <p14:creationId xmlns:p14="http://schemas.microsoft.com/office/powerpoint/2010/main" val="1932169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Zend 2 là gì?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Zend</a:t>
            </a:r>
            <a:r>
              <a:rPr lang="en-US" dirty="0"/>
              <a:t> Framework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framework </a:t>
            </a:r>
            <a:r>
              <a:rPr lang="en-US" dirty="0" err="1"/>
              <a:t>phổ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sức</a:t>
            </a:r>
            <a:r>
              <a:rPr lang="en-US" dirty="0"/>
              <a:t> </a:t>
            </a:r>
            <a:r>
              <a:rPr lang="en-US" dirty="0" err="1"/>
              <a:t>mạnh</a:t>
            </a:r>
            <a:r>
              <a:rPr lang="en-US" dirty="0"/>
              <a:t> </a:t>
            </a:r>
            <a:r>
              <a:rPr lang="en-US" dirty="0" err="1"/>
              <a:t>rất</a:t>
            </a:r>
            <a:r>
              <a:rPr lang="en-US" dirty="0"/>
              <a:t> </a:t>
            </a:r>
            <a:r>
              <a:rPr lang="en-US" dirty="0" err="1"/>
              <a:t>lớn</a:t>
            </a:r>
            <a:r>
              <a:rPr lang="en-US" dirty="0"/>
              <a:t> so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mặt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chung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PHP Framework </a:t>
            </a:r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mặt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smtClean="0"/>
              <a:t>nay.</a:t>
            </a:r>
          </a:p>
          <a:p>
            <a:r>
              <a:rPr lang="en-US" b="1" dirty="0" err="1"/>
              <a:t>Zend</a:t>
            </a:r>
            <a:r>
              <a:rPr lang="en-US" b="1" dirty="0"/>
              <a:t> </a:t>
            </a:r>
            <a:r>
              <a:rPr lang="en-US" dirty="0" smtClean="0"/>
              <a:t>Framework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cận</a:t>
            </a:r>
            <a:r>
              <a:rPr lang="en-US" dirty="0"/>
              <a:t> </a:t>
            </a:r>
            <a:r>
              <a:rPr lang="en-US" dirty="0" err="1"/>
              <a:t>khó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so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Frame work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Laravel</a:t>
            </a:r>
            <a:r>
              <a:rPr lang="en-US" dirty="0"/>
              <a:t>, YII, CI hay Cake</a:t>
            </a:r>
          </a:p>
        </p:txBody>
      </p:sp>
    </p:spTree>
    <p:extLst>
      <p:ext uri="{BB962C8B-B14F-4D97-AF65-F5344CB8AC3E}">
        <p14:creationId xmlns:p14="http://schemas.microsoft.com/office/powerpoint/2010/main" val="1580461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Cài đặt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Thông qua Composer</a:t>
            </a:r>
            <a:endParaRPr lang="en-US" sz="2000" dirty="0"/>
          </a:p>
          <a:p>
            <a:endParaRPr lang="en-US" sz="2000" dirty="0" smtClean="0"/>
          </a:p>
          <a:p>
            <a:r>
              <a:rPr lang="vi-VN" sz="2000" dirty="0" smtClean="0"/>
              <a:t>Cài đặt thủ công</a:t>
            </a:r>
          </a:p>
          <a:p>
            <a:pPr lvl="1"/>
            <a:r>
              <a:rPr lang="vi-VN" dirty="0" smtClean="0"/>
              <a:t>Download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github.com/zendframework/ZendSkeletonApplication</a:t>
            </a:r>
            <a:endParaRPr lang="en-US" dirty="0" smtClean="0"/>
          </a:p>
          <a:p>
            <a:pPr lvl="1"/>
            <a:r>
              <a:rPr lang="vi-VN" dirty="0" smtClean="0"/>
              <a:t>Download </a:t>
            </a:r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framework.zend.com</a:t>
            </a:r>
            <a:r>
              <a:rPr lang="en-US" dirty="0"/>
              <a:t>/downloads/latest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nén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chép</a:t>
            </a:r>
            <a:r>
              <a:rPr lang="en-US" dirty="0"/>
              <a:t> </a:t>
            </a:r>
            <a:r>
              <a:rPr lang="en-US" dirty="0" err="1"/>
              <a:t>thư</a:t>
            </a:r>
            <a:r>
              <a:rPr lang="en-US" dirty="0"/>
              <a:t> </a:t>
            </a:r>
            <a:r>
              <a:rPr lang="en-US" dirty="0" err="1"/>
              <a:t>mục</a:t>
            </a:r>
            <a:r>
              <a:rPr lang="en-US" dirty="0"/>
              <a:t> library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thư</a:t>
            </a:r>
            <a:r>
              <a:rPr lang="en-US" dirty="0"/>
              <a:t> </a:t>
            </a:r>
            <a:r>
              <a:rPr lang="en-US" dirty="0" err="1"/>
              <a:t>mục</a:t>
            </a:r>
            <a:r>
              <a:rPr lang="en-US" dirty="0"/>
              <a:t> zf2-tutorial</a:t>
            </a:r>
            <a:r>
              <a:rPr lang="en-US" dirty="0" smtClean="0"/>
              <a:t>\vendor\ZF2</a:t>
            </a:r>
            <a:endParaRPr lang="en-US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261872" y="2240692"/>
            <a:ext cx="8501449" cy="39167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/>
              <a:t>composer </a:t>
            </a:r>
            <a:r>
              <a:rPr lang="en-US" sz="1400" dirty="0"/>
              <a:t>create-project --stability="</a:t>
            </a:r>
            <a:r>
              <a:rPr lang="en-US" sz="1400" dirty="0" err="1"/>
              <a:t>dev</a:t>
            </a:r>
            <a:r>
              <a:rPr lang="en-US" sz="1400" dirty="0"/>
              <a:t>" </a:t>
            </a:r>
            <a:r>
              <a:rPr lang="en-US" sz="1400" dirty="0" err="1"/>
              <a:t>zendframework</a:t>
            </a:r>
            <a:r>
              <a:rPr lang="en-US" sz="1400" dirty="0"/>
              <a:t>/skeleton-application zf2-tutorial</a:t>
            </a:r>
          </a:p>
        </p:txBody>
      </p:sp>
    </p:spTree>
    <p:extLst>
      <p:ext uri="{BB962C8B-B14F-4D97-AF65-F5344CB8AC3E}">
        <p14:creationId xmlns:p14="http://schemas.microsoft.com/office/powerpoint/2010/main" val="1876685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PHP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gì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PHP </a:t>
            </a:r>
            <a:r>
              <a:rPr lang="en-US" dirty="0" err="1" smtClean="0"/>
              <a:t>viết</a:t>
            </a:r>
            <a:r>
              <a:rPr lang="en-US" dirty="0" smtClean="0"/>
              <a:t> </a:t>
            </a:r>
            <a:r>
              <a:rPr lang="en-US" dirty="0" err="1" smtClean="0"/>
              <a:t>tắc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/>
              <a:t> </a:t>
            </a:r>
            <a:r>
              <a:rPr lang="en-US" dirty="0" smtClean="0"/>
              <a:t>“Hypertext Preprocessor”</a:t>
            </a:r>
          </a:p>
          <a:p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rộng</a:t>
            </a:r>
            <a:r>
              <a:rPr lang="en-US" dirty="0" smtClean="0"/>
              <a:t> </a:t>
            </a:r>
            <a:r>
              <a:rPr lang="en-US" dirty="0" err="1" smtClean="0"/>
              <a:t>rãi</a:t>
            </a:r>
            <a:r>
              <a:rPr lang="en-US" dirty="0" smtClean="0"/>
              <a:t>, </a:t>
            </a:r>
            <a:r>
              <a:rPr lang="en-US" dirty="0" err="1" smtClean="0"/>
              <a:t>ngôn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</a:t>
            </a:r>
            <a:r>
              <a:rPr lang="en-US" dirty="0" err="1" smtClean="0"/>
              <a:t>kịch</a:t>
            </a:r>
            <a:r>
              <a:rPr lang="en-US" dirty="0" smtClean="0"/>
              <a:t> </a:t>
            </a:r>
            <a:r>
              <a:rPr lang="en-US" dirty="0" err="1" smtClean="0"/>
              <a:t>bản</a:t>
            </a:r>
            <a:r>
              <a:rPr lang="en-US" dirty="0" smtClean="0"/>
              <a:t> </a:t>
            </a:r>
            <a:r>
              <a:rPr lang="en-US" dirty="0" err="1" smtClean="0"/>
              <a:t>mã</a:t>
            </a:r>
            <a:r>
              <a:rPr lang="en-US" dirty="0" smtClean="0"/>
              <a:t> </a:t>
            </a:r>
            <a:r>
              <a:rPr lang="en-US" dirty="0" err="1" smtClean="0"/>
              <a:t>nguồn</a:t>
            </a:r>
            <a:r>
              <a:rPr lang="en-US" dirty="0" smtClean="0"/>
              <a:t> </a:t>
            </a:r>
            <a:r>
              <a:rPr lang="en-US" dirty="0" err="1" smtClean="0"/>
              <a:t>mở</a:t>
            </a:r>
            <a:endParaRPr lang="en-US" dirty="0" smtClean="0"/>
          </a:p>
          <a:p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thi</a:t>
            </a:r>
            <a:r>
              <a:rPr lang="en-US" dirty="0" smtClean="0"/>
              <a:t> </a:t>
            </a:r>
            <a:r>
              <a:rPr lang="en-US" dirty="0" err="1" smtClean="0"/>
              <a:t>phía</a:t>
            </a:r>
            <a:r>
              <a:rPr lang="en-US" dirty="0" smtClean="0"/>
              <a:t> server</a:t>
            </a:r>
          </a:p>
          <a:p>
            <a:r>
              <a:rPr lang="en-US" dirty="0" err="1" smtClean="0"/>
              <a:t>Miễn</a:t>
            </a:r>
            <a:r>
              <a:rPr lang="en-US" dirty="0" smtClean="0"/>
              <a:t> </a:t>
            </a:r>
            <a:r>
              <a:rPr lang="en-US" dirty="0" err="1" smtClean="0"/>
              <a:t>phí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31920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Cấu hình vhost và hosts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V</a:t>
            </a:r>
            <a:r>
              <a:rPr lang="vi-VN" sz="2000" dirty="0" smtClean="0"/>
              <a:t>host</a:t>
            </a:r>
          </a:p>
          <a:p>
            <a:endParaRPr lang="vi-VN" sz="2000" dirty="0"/>
          </a:p>
          <a:p>
            <a:endParaRPr lang="vi-VN" sz="2000" dirty="0" smtClean="0"/>
          </a:p>
          <a:p>
            <a:endParaRPr lang="vi-VN" sz="2000" dirty="0"/>
          </a:p>
          <a:p>
            <a:endParaRPr lang="vi-VN" sz="2000" dirty="0" smtClean="0"/>
          </a:p>
          <a:p>
            <a:endParaRPr lang="vi-VN" sz="2000" dirty="0"/>
          </a:p>
          <a:p>
            <a:r>
              <a:rPr lang="vi-VN" sz="2000" dirty="0" smtClean="0"/>
              <a:t>hosts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261872" y="2240693"/>
            <a:ext cx="8501449" cy="238672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b="1" dirty="0"/>
              <a:t>&lt;</a:t>
            </a:r>
            <a:r>
              <a:rPr lang="en-US" sz="1400" b="1" dirty="0" err="1"/>
              <a:t>VirtualHost</a:t>
            </a:r>
            <a:r>
              <a:rPr lang="en-US" sz="1400" dirty="0"/>
              <a:t> *:80</a:t>
            </a:r>
            <a:r>
              <a:rPr lang="en-US" sz="1400" b="1" dirty="0"/>
              <a:t>&gt;</a:t>
            </a:r>
            <a:endParaRPr lang="en-US" sz="1400" dirty="0"/>
          </a:p>
          <a:p>
            <a:r>
              <a:rPr lang="en-US" sz="1400" dirty="0"/>
              <a:t>     </a:t>
            </a:r>
            <a:r>
              <a:rPr lang="en-US" sz="1400" dirty="0" err="1"/>
              <a:t>ServerName</a:t>
            </a:r>
            <a:r>
              <a:rPr lang="en-US" sz="1400" dirty="0"/>
              <a:t> zf2-tutorial.localhost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DocumentRoot</a:t>
            </a:r>
            <a:r>
              <a:rPr lang="en-US" sz="1400" dirty="0"/>
              <a:t> /path/to/zf2-tutorial/public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SetEnv</a:t>
            </a:r>
            <a:r>
              <a:rPr lang="en-US" sz="1400" dirty="0"/>
              <a:t> APPLICATION_ENV "development"</a:t>
            </a:r>
          </a:p>
          <a:p>
            <a:r>
              <a:rPr lang="en-US" sz="1400" dirty="0"/>
              <a:t>     </a:t>
            </a:r>
            <a:r>
              <a:rPr lang="en-US" sz="1400" b="1" dirty="0"/>
              <a:t>&lt;Directory</a:t>
            </a:r>
            <a:r>
              <a:rPr lang="en-US" sz="1400" dirty="0"/>
              <a:t> /path/to/zf2-tutorial/public</a:t>
            </a:r>
            <a:r>
              <a:rPr lang="en-US" sz="1400" b="1" dirty="0"/>
              <a:t>&gt;</a:t>
            </a:r>
            <a:endParaRPr lang="en-US" sz="1400" dirty="0"/>
          </a:p>
          <a:p>
            <a:r>
              <a:rPr lang="en-US" sz="1400" dirty="0"/>
              <a:t>         </a:t>
            </a:r>
            <a:r>
              <a:rPr lang="en-US" sz="1400" dirty="0" err="1"/>
              <a:t>DirectoryIndex</a:t>
            </a:r>
            <a:r>
              <a:rPr lang="en-US" sz="1400" dirty="0"/>
              <a:t> </a:t>
            </a:r>
            <a:r>
              <a:rPr lang="en-US" sz="1400" dirty="0" err="1"/>
              <a:t>index.php</a:t>
            </a:r>
            <a:endParaRPr lang="en-US" sz="1400" dirty="0"/>
          </a:p>
          <a:p>
            <a:r>
              <a:rPr lang="en-US" sz="1400" dirty="0"/>
              <a:t>         </a:t>
            </a:r>
            <a:r>
              <a:rPr lang="en-US" sz="1400" dirty="0" err="1"/>
              <a:t>AllowOverride</a:t>
            </a:r>
            <a:r>
              <a:rPr lang="en-US" sz="1400" dirty="0"/>
              <a:t> </a:t>
            </a:r>
            <a:r>
              <a:rPr lang="en-US" sz="1400" b="1" dirty="0"/>
              <a:t>All</a:t>
            </a:r>
            <a:endParaRPr lang="en-US" sz="1400" dirty="0"/>
          </a:p>
          <a:p>
            <a:r>
              <a:rPr lang="en-US" sz="1400" dirty="0"/>
              <a:t>         Order </a:t>
            </a:r>
            <a:r>
              <a:rPr lang="en-US" sz="1400" dirty="0" err="1"/>
              <a:t>allow,deny</a:t>
            </a:r>
            <a:endParaRPr lang="en-US" sz="1400" dirty="0"/>
          </a:p>
          <a:p>
            <a:r>
              <a:rPr lang="en-US" sz="1400" dirty="0"/>
              <a:t>         Allow from </a:t>
            </a:r>
            <a:r>
              <a:rPr lang="en-US" sz="1400" b="1" dirty="0"/>
              <a:t>all</a:t>
            </a:r>
            <a:endParaRPr lang="en-US" sz="1400" dirty="0"/>
          </a:p>
          <a:p>
            <a:r>
              <a:rPr lang="en-US" sz="1400" dirty="0"/>
              <a:t>     </a:t>
            </a:r>
            <a:r>
              <a:rPr lang="en-US" sz="1400" b="1" dirty="0"/>
              <a:t>&lt;/Directory&gt;</a:t>
            </a:r>
            <a:endParaRPr lang="en-US" sz="1400" dirty="0"/>
          </a:p>
          <a:p>
            <a:r>
              <a:rPr lang="en-US" sz="1400" dirty="0"/>
              <a:t> </a:t>
            </a:r>
            <a:r>
              <a:rPr lang="en-US" sz="1400" b="1" dirty="0"/>
              <a:t>&lt;/</a:t>
            </a:r>
            <a:r>
              <a:rPr lang="en-US" sz="1400" b="1" dirty="0" err="1"/>
              <a:t>VirtualHost</a:t>
            </a:r>
            <a:r>
              <a:rPr lang="en-US" sz="1400" b="1" dirty="0"/>
              <a:t>&gt;</a:t>
            </a:r>
            <a:endParaRPr lang="en-US" sz="1400" dirty="0"/>
          </a:p>
        </p:txBody>
      </p:sp>
      <p:sp>
        <p:nvSpPr>
          <p:cNvPr id="5" name="Rectangle 4"/>
          <p:cNvSpPr/>
          <p:nvPr/>
        </p:nvSpPr>
        <p:spPr>
          <a:xfrm>
            <a:off x="1261872" y="5167745"/>
            <a:ext cx="8501449" cy="42949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/>
              <a:t>127.0.0.1 zf2-tutorial.localhost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14914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Giao diện Zend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750" y="1468582"/>
            <a:ext cx="9246523" cy="584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71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Cài đặt Zend Tool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Thông qua Composer</a:t>
            </a:r>
            <a:endParaRPr lang="en-US" sz="2000" dirty="0"/>
          </a:p>
          <a:p>
            <a:endParaRPr lang="en-US" sz="2000" dirty="0" smtClean="0"/>
          </a:p>
          <a:p>
            <a:r>
              <a:rPr lang="vi-VN" sz="2000" dirty="0" smtClean="0"/>
              <a:t>Cài đặt thủ công</a:t>
            </a:r>
          </a:p>
          <a:p>
            <a:pPr lvl="1"/>
            <a:r>
              <a:rPr lang="vi-VN" dirty="0" smtClean="0"/>
              <a:t>Download </a:t>
            </a: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zendframework</a:t>
            </a:r>
            <a:r>
              <a:rPr lang="en-US" dirty="0"/>
              <a:t>/</a:t>
            </a:r>
            <a:r>
              <a:rPr lang="en-US" dirty="0" err="1"/>
              <a:t>ZFTool</a:t>
            </a:r>
            <a:r>
              <a:rPr lang="en-US" dirty="0"/>
              <a:t>/</a:t>
            </a:r>
            <a:r>
              <a:rPr lang="en-US" dirty="0" err="1"/>
              <a:t>zipball</a:t>
            </a:r>
            <a:r>
              <a:rPr lang="en-US" dirty="0"/>
              <a:t>/master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nén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chép</a:t>
            </a:r>
            <a:r>
              <a:rPr lang="en-US" dirty="0"/>
              <a:t> </a:t>
            </a:r>
            <a:r>
              <a:rPr lang="en-US" dirty="0" err="1" smtClean="0"/>
              <a:t>vào</a:t>
            </a:r>
            <a:r>
              <a:rPr lang="en-US" dirty="0" smtClean="0"/>
              <a:t> </a:t>
            </a:r>
            <a:r>
              <a:rPr lang="en-US" dirty="0" err="1"/>
              <a:t>thư</a:t>
            </a:r>
            <a:r>
              <a:rPr lang="en-US" dirty="0"/>
              <a:t> </a:t>
            </a:r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smtClean="0"/>
              <a:t>zf2-tutorial\vendor\</a:t>
            </a:r>
            <a:r>
              <a:rPr lang="en-US" dirty="0" err="1" smtClean="0"/>
              <a:t>ZFTool</a:t>
            </a:r>
            <a:endParaRPr lang="en-US" dirty="0" smtClean="0"/>
          </a:p>
          <a:p>
            <a:pPr lvl="1"/>
            <a:r>
              <a:rPr lang="vi-VN" dirty="0" smtClean="0"/>
              <a:t>Edit </a:t>
            </a:r>
            <a:r>
              <a:rPr lang="en-US" dirty="0" err="1"/>
              <a:t>config</a:t>
            </a:r>
            <a:r>
              <a:rPr lang="en-US" dirty="0"/>
              <a:t>/</a:t>
            </a:r>
            <a:r>
              <a:rPr lang="en-US" dirty="0" err="1"/>
              <a:t>application.config.php</a:t>
            </a:r>
            <a:r>
              <a:rPr lang="en-US" dirty="0"/>
              <a:t> </a:t>
            </a:r>
            <a:r>
              <a:rPr lang="vi-VN" dirty="0" smtClean="0"/>
              <a:t>và thêm</a:t>
            </a:r>
            <a:r>
              <a:rPr lang="en-US" dirty="0" smtClean="0"/>
              <a:t> </a:t>
            </a:r>
            <a:r>
              <a:rPr lang="en-US" dirty="0" err="1"/>
              <a:t>ZFTool</a:t>
            </a:r>
            <a:r>
              <a:rPr lang="en-US" dirty="0"/>
              <a:t> </a:t>
            </a:r>
            <a:r>
              <a:rPr lang="vi-VN" dirty="0" smtClean="0"/>
              <a:t>vào danh sách module</a:t>
            </a:r>
            <a:endParaRPr lang="en-US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261872" y="2240692"/>
            <a:ext cx="8501449" cy="39167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/>
              <a:t>Composer </a:t>
            </a:r>
            <a:r>
              <a:rPr lang="en-US" sz="1400" dirty="0"/>
              <a:t>require </a:t>
            </a:r>
            <a:r>
              <a:rPr lang="en-US" sz="1400" dirty="0" err="1"/>
              <a:t>zendframework</a:t>
            </a:r>
            <a:r>
              <a:rPr lang="en-US" sz="1400" dirty="0"/>
              <a:t>/</a:t>
            </a:r>
            <a:r>
              <a:rPr lang="en-US" sz="1400" dirty="0" err="1"/>
              <a:t>zftool:dev-master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09039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Tạo module Album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Cú pháp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240692"/>
            <a:ext cx="8501449" cy="39167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/>
              <a:t>vendor/bin/</a:t>
            </a:r>
            <a:r>
              <a:rPr lang="en-US" sz="1400" dirty="0" err="1"/>
              <a:t>zf.php</a:t>
            </a:r>
            <a:r>
              <a:rPr lang="en-US" sz="1400" dirty="0"/>
              <a:t> create module Album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872" y="2787015"/>
            <a:ext cx="95504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497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Danh sách chức năng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873589"/>
              </p:ext>
            </p:extLst>
          </p:nvPr>
        </p:nvGraphicFramePr>
        <p:xfrm>
          <a:off x="1262063" y="1828800"/>
          <a:ext cx="859472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4908"/>
                <a:gridCol w="2864908"/>
                <a:gridCol w="2864908"/>
              </a:tblGrid>
              <a:tr h="370840">
                <a:tc>
                  <a:txBody>
                    <a:bodyPr/>
                    <a:lstStyle/>
                    <a:p>
                      <a:r>
                        <a:rPr lang="vi-VN" dirty="0" smtClean="0"/>
                        <a:t>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Controller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Action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 smtClean="0"/>
                        <a:t>Danh sách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>
                          <a:solidFill>
                            <a:srgbClr val="262626"/>
                          </a:solidFill>
                          <a:latin typeface="Courier" charset="0"/>
                        </a:rPr>
                        <a:t>AlbumController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index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 smtClean="0"/>
                        <a:t>Thêm mới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>
                          <a:solidFill>
                            <a:srgbClr val="262626"/>
                          </a:solidFill>
                          <a:latin typeface="Courier" charset="0"/>
                        </a:rPr>
                        <a:t>AlbumController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add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 smtClean="0"/>
                        <a:t>Sửa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mtClean="0">
                          <a:solidFill>
                            <a:srgbClr val="262626"/>
                          </a:solidFill>
                          <a:latin typeface="Courier" charset="0"/>
                        </a:rPr>
                        <a:t>AlbumController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edit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 smtClean="0"/>
                        <a:t>Xoá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solidFill>
                            <a:srgbClr val="262626"/>
                          </a:solidFill>
                          <a:latin typeface="Courier" charset="0"/>
                        </a:rPr>
                        <a:t>AlbumController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delete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3369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Khai báo controller và route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Album/confg/</a:t>
            </a:r>
            <a:r>
              <a:rPr lang="en-US" sz="2000" dirty="0" err="1"/>
              <a:t>module.config.php</a:t>
            </a:r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240692"/>
            <a:ext cx="8501449" cy="393944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b="1" dirty="0"/>
              <a:t>return</a:t>
            </a:r>
            <a:r>
              <a:rPr lang="en-US" sz="1400" dirty="0"/>
              <a:t>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en-US" sz="1400" dirty="0"/>
              <a:t>     'controllers' =&gt;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en-US" sz="1400" dirty="0"/>
              <a:t>         '</a:t>
            </a:r>
            <a:r>
              <a:rPr lang="en-US" sz="1400" dirty="0" err="1"/>
              <a:t>invokables</a:t>
            </a:r>
            <a:r>
              <a:rPr lang="en-US" sz="1400" dirty="0"/>
              <a:t>' =&gt;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en-US" sz="1400" dirty="0"/>
              <a:t>             'Album\Controller\Album' =&gt; 'Album\Controller\</a:t>
            </a:r>
            <a:r>
              <a:rPr lang="en-US" sz="1400" dirty="0" err="1"/>
              <a:t>AlbumController</a:t>
            </a:r>
            <a:r>
              <a:rPr lang="en-US" sz="1400" dirty="0"/>
              <a:t>',</a:t>
            </a:r>
          </a:p>
          <a:p>
            <a:r>
              <a:rPr lang="de-DE" sz="1400" dirty="0"/>
              <a:t>         ),</a:t>
            </a:r>
          </a:p>
          <a:p>
            <a:r>
              <a:rPr lang="de-DE" sz="1400" dirty="0"/>
              <a:t>     ),</a:t>
            </a:r>
          </a:p>
          <a:p>
            <a:endParaRPr lang="de-DE" sz="1400" dirty="0"/>
          </a:p>
          <a:p>
            <a:r>
              <a:rPr lang="de-DE" sz="1400" dirty="0"/>
              <a:t>     </a:t>
            </a:r>
            <a:r>
              <a:rPr lang="de-DE" sz="1400" i="1" dirty="0"/>
              <a:t>// The </a:t>
            </a:r>
            <a:r>
              <a:rPr lang="de-DE" sz="1400" i="1" dirty="0" err="1"/>
              <a:t>following</a:t>
            </a:r>
            <a:r>
              <a:rPr lang="de-DE" sz="1400" i="1" dirty="0"/>
              <a:t> </a:t>
            </a:r>
            <a:r>
              <a:rPr lang="de-DE" sz="1400" i="1" dirty="0" err="1"/>
              <a:t>section</a:t>
            </a:r>
            <a:r>
              <a:rPr lang="de-DE" sz="1400" i="1" dirty="0"/>
              <a:t> </a:t>
            </a:r>
            <a:r>
              <a:rPr lang="de-DE" sz="1400" i="1" dirty="0" err="1"/>
              <a:t>is</a:t>
            </a:r>
            <a:r>
              <a:rPr lang="de-DE" sz="1400" i="1" dirty="0"/>
              <a:t> </a:t>
            </a:r>
            <a:r>
              <a:rPr lang="de-DE" sz="1400" i="1" dirty="0" err="1"/>
              <a:t>new</a:t>
            </a:r>
            <a:r>
              <a:rPr lang="de-DE" sz="1400" i="1" dirty="0"/>
              <a:t> </a:t>
            </a:r>
            <a:r>
              <a:rPr lang="de-DE" sz="1400" i="1" dirty="0" err="1"/>
              <a:t>and</a:t>
            </a:r>
            <a:r>
              <a:rPr lang="de-DE" sz="1400" i="1" dirty="0"/>
              <a:t> </a:t>
            </a:r>
            <a:r>
              <a:rPr lang="de-DE" sz="1400" i="1" dirty="0" err="1"/>
              <a:t>should</a:t>
            </a:r>
            <a:r>
              <a:rPr lang="de-DE" sz="1400" i="1" dirty="0"/>
              <a:t> </a:t>
            </a:r>
            <a:r>
              <a:rPr lang="de-DE" sz="1400" i="1" dirty="0" err="1"/>
              <a:t>be</a:t>
            </a:r>
            <a:r>
              <a:rPr lang="de-DE" sz="1400" i="1" dirty="0"/>
              <a:t> </a:t>
            </a:r>
            <a:r>
              <a:rPr lang="de-DE" sz="1400" i="1" dirty="0" err="1"/>
              <a:t>added</a:t>
            </a:r>
            <a:r>
              <a:rPr lang="de-DE" sz="1400" i="1" dirty="0"/>
              <a:t> </a:t>
            </a:r>
            <a:r>
              <a:rPr lang="de-DE" sz="1400" i="1" dirty="0" err="1"/>
              <a:t>to</a:t>
            </a:r>
            <a:r>
              <a:rPr lang="de-DE" sz="1400" i="1" dirty="0"/>
              <a:t> </a:t>
            </a:r>
            <a:r>
              <a:rPr lang="de-DE" sz="1400" i="1" dirty="0" err="1"/>
              <a:t>your</a:t>
            </a:r>
            <a:r>
              <a:rPr lang="de-DE" sz="1400" i="1" dirty="0"/>
              <a:t> </a:t>
            </a:r>
            <a:r>
              <a:rPr lang="de-DE" sz="1400" i="1" dirty="0" err="1"/>
              <a:t>file</a:t>
            </a:r>
            <a:endParaRPr lang="de-DE" sz="1400" dirty="0"/>
          </a:p>
          <a:p>
            <a:r>
              <a:rPr lang="en-US" sz="1400" dirty="0"/>
              <a:t>     'router' =&gt;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en-US" sz="1400" dirty="0"/>
              <a:t>         'routes' =&gt;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en-US" sz="1400" dirty="0"/>
              <a:t>             'album' =&gt;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en-US" sz="1400" dirty="0"/>
              <a:t>                 'type'    =&gt; 'segment',</a:t>
            </a:r>
          </a:p>
          <a:p>
            <a:r>
              <a:rPr lang="en-US" sz="1400" dirty="0"/>
              <a:t>                 'options' =&gt;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en-US" sz="1400" dirty="0"/>
              <a:t>                     'route'    =&gt; '/album[/:action][/:id]',</a:t>
            </a:r>
          </a:p>
          <a:p>
            <a:r>
              <a:rPr lang="en-US" sz="1400" dirty="0"/>
              <a:t>                     'constraints' =&gt;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en-US" sz="1400" dirty="0"/>
              <a:t>                         'action' =&gt; '[a-</a:t>
            </a:r>
            <a:r>
              <a:rPr lang="en-US" sz="1400" dirty="0" err="1"/>
              <a:t>zA</a:t>
            </a:r>
            <a:r>
              <a:rPr lang="en-US" sz="1400" dirty="0"/>
              <a:t>-Z][a-zA-Z0-9_-]*',</a:t>
            </a:r>
          </a:p>
          <a:p>
            <a:r>
              <a:rPr lang="en-US" sz="1400" dirty="0"/>
              <a:t>                         'id'     =&gt; '[0-9]+',</a:t>
            </a:r>
          </a:p>
          <a:p>
            <a:r>
              <a:rPr lang="de-DE" sz="1400" dirty="0"/>
              <a:t>                     ),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3740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Khai báo controller và route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Album/confg/</a:t>
            </a:r>
            <a:r>
              <a:rPr lang="en-US" sz="2000" dirty="0" err="1"/>
              <a:t>module.config.php</a:t>
            </a:r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240692"/>
            <a:ext cx="8501449" cy="332883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sz="1400"/>
              <a:t> </a:t>
            </a:r>
            <a:r>
              <a:rPr lang="de-DE" sz="1400" smtClean="0"/>
              <a:t>		  '</a:t>
            </a:r>
            <a:r>
              <a:rPr lang="en-US" sz="1400" dirty="0" smtClean="0"/>
              <a:t>defaults</a:t>
            </a:r>
            <a:r>
              <a:rPr lang="en-US" sz="1400" dirty="0"/>
              <a:t>' =&gt;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en-US" sz="1400" dirty="0"/>
              <a:t>                         'controller' =&gt; 'Album\Controller\Album',</a:t>
            </a:r>
          </a:p>
          <a:p>
            <a:r>
              <a:rPr lang="en-US" sz="1400" dirty="0"/>
              <a:t>                         'action'     =&gt; 'index',</a:t>
            </a:r>
          </a:p>
          <a:p>
            <a:r>
              <a:rPr lang="de-DE" sz="1400" dirty="0"/>
              <a:t>                     ),</a:t>
            </a:r>
          </a:p>
          <a:p>
            <a:r>
              <a:rPr lang="de-DE" sz="1400" dirty="0"/>
              <a:t>                 ),</a:t>
            </a:r>
          </a:p>
          <a:p>
            <a:r>
              <a:rPr lang="de-DE" sz="1400" dirty="0"/>
              <a:t>             ),</a:t>
            </a:r>
          </a:p>
          <a:p>
            <a:r>
              <a:rPr lang="de-DE" sz="1400" dirty="0"/>
              <a:t>         ),</a:t>
            </a:r>
          </a:p>
          <a:p>
            <a:r>
              <a:rPr lang="de-DE" sz="1400" dirty="0"/>
              <a:t>     ),</a:t>
            </a:r>
          </a:p>
          <a:p>
            <a:endParaRPr lang="de-DE" sz="1400" dirty="0"/>
          </a:p>
          <a:p>
            <a:r>
              <a:rPr lang="de-DE" sz="1400" dirty="0"/>
              <a:t>     '</a:t>
            </a:r>
            <a:r>
              <a:rPr lang="de-DE" sz="1400" dirty="0" err="1"/>
              <a:t>view_manager</a:t>
            </a:r>
            <a:r>
              <a:rPr lang="de-DE" sz="1400" dirty="0"/>
              <a:t>' =&gt; </a:t>
            </a:r>
            <a:r>
              <a:rPr lang="de-DE" sz="1400" b="1" dirty="0" err="1"/>
              <a:t>array</a:t>
            </a:r>
            <a:r>
              <a:rPr lang="de-DE" sz="1400" dirty="0"/>
              <a:t>(</a:t>
            </a:r>
          </a:p>
          <a:p>
            <a:r>
              <a:rPr lang="de-DE" sz="1400" dirty="0"/>
              <a:t>         '</a:t>
            </a:r>
            <a:r>
              <a:rPr lang="de-DE" sz="1400" dirty="0" err="1"/>
              <a:t>template_path_stack</a:t>
            </a:r>
            <a:r>
              <a:rPr lang="de-DE" sz="1400" dirty="0"/>
              <a:t>' =&gt; </a:t>
            </a:r>
            <a:r>
              <a:rPr lang="de-DE" sz="1400" b="1" dirty="0" err="1"/>
              <a:t>array</a:t>
            </a:r>
            <a:r>
              <a:rPr lang="de-DE" sz="1400" dirty="0"/>
              <a:t>(</a:t>
            </a:r>
          </a:p>
          <a:p>
            <a:r>
              <a:rPr lang="en-US" sz="1400" dirty="0"/>
              <a:t>             'album' =&gt; __DIR__ . '/../view',</a:t>
            </a:r>
          </a:p>
          <a:p>
            <a:r>
              <a:rPr lang="de-DE" sz="1400" dirty="0"/>
              <a:t>         ),</a:t>
            </a:r>
          </a:p>
          <a:p>
            <a:r>
              <a:rPr lang="de-DE" sz="1400" dirty="0"/>
              <a:t>     ),</a:t>
            </a:r>
          </a:p>
          <a:p>
            <a:r>
              <a:rPr lang="es-ES_tradnl" sz="1400" dirty="0"/>
              <a:t> );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45325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Danh sách url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8849323"/>
              </p:ext>
            </p:extLst>
          </p:nvPr>
        </p:nvGraphicFramePr>
        <p:xfrm>
          <a:off x="1262063" y="1828800"/>
          <a:ext cx="859472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4908"/>
                <a:gridCol w="2864908"/>
                <a:gridCol w="2864908"/>
              </a:tblGrid>
              <a:tr h="370840">
                <a:tc>
                  <a:txBody>
                    <a:bodyPr/>
                    <a:lstStyle/>
                    <a:p>
                      <a:r>
                        <a:rPr lang="vi-VN" dirty="0" smtClean="0"/>
                        <a:t>url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Action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/album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sz="1400" dirty="0" smtClean="0">
                          <a:solidFill>
                            <a:srgbClr val="262626"/>
                          </a:solidFill>
                          <a:latin typeface="Courier" charset="0"/>
                        </a:rPr>
                        <a:t>Danh sách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index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/album/</a:t>
                      </a:r>
                      <a:r>
                        <a:rPr lang="vi-V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add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sz="1400" dirty="0" smtClean="0">
                          <a:solidFill>
                            <a:srgbClr val="262626"/>
                          </a:solidFill>
                          <a:latin typeface="Courier" charset="0"/>
                        </a:rPr>
                        <a:t>Them mới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add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/album/</a:t>
                      </a:r>
                      <a:r>
                        <a:rPr lang="vi-V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edit/1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sz="1400" dirty="0" smtClean="0">
                          <a:solidFill>
                            <a:srgbClr val="262626"/>
                          </a:solidFill>
                          <a:latin typeface="Courier" charset="0"/>
                        </a:rPr>
                        <a:t>Sửa album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edit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/album/</a:t>
                      </a:r>
                      <a:r>
                        <a:rPr lang="vi-V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delete/1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sz="1400" dirty="0" smtClean="0">
                          <a:solidFill>
                            <a:srgbClr val="262626"/>
                          </a:solidFill>
                          <a:latin typeface="Courier" charset="0"/>
                        </a:rPr>
                        <a:t>Xoá album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delete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757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Tạo controller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Cú pháp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240692"/>
            <a:ext cx="8501449" cy="39167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/>
              <a:t>vendor/bin/</a:t>
            </a:r>
            <a:r>
              <a:rPr lang="en-US" sz="1400" dirty="0" err="1"/>
              <a:t>zf.php</a:t>
            </a:r>
            <a:r>
              <a:rPr lang="en-US" sz="1400" dirty="0"/>
              <a:t> create controller Album Album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872" y="2769841"/>
            <a:ext cx="65151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396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Tạo 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Cú pháp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240692"/>
            <a:ext cx="8501449" cy="39167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/>
              <a:t>vendor/bin/</a:t>
            </a:r>
            <a:r>
              <a:rPr lang="en-US" sz="1400" dirty="0" err="1"/>
              <a:t>zf.php</a:t>
            </a:r>
            <a:r>
              <a:rPr lang="en-US" sz="1400" dirty="0"/>
              <a:t> create </a:t>
            </a:r>
            <a:r>
              <a:rPr lang="vi-VN" sz="1400" dirty="0" smtClean="0"/>
              <a:t>action add</a:t>
            </a:r>
            <a:r>
              <a:rPr lang="en-US" sz="1400" dirty="0" smtClean="0"/>
              <a:t> </a:t>
            </a:r>
            <a:r>
              <a:rPr lang="en-US" sz="1400" dirty="0"/>
              <a:t>Album Album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872" y="2769841"/>
            <a:ext cx="5499100" cy="336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54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PHP File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gì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err="1" smtClean="0"/>
              <a:t>php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chứa</a:t>
            </a:r>
            <a:r>
              <a:rPr lang="en-US" dirty="0"/>
              <a:t> text, HTML, CSS, JavaScript, </a:t>
            </a:r>
            <a:r>
              <a:rPr lang="en-US" dirty="0" err="1" smtClean="0"/>
              <a:t>và</a:t>
            </a:r>
            <a:r>
              <a:rPr lang="en-US" dirty="0" smtClean="0"/>
              <a:t> PHP code</a:t>
            </a:r>
          </a:p>
          <a:p>
            <a:r>
              <a:rPr lang="en-US" dirty="0" err="1" smtClean="0"/>
              <a:t>Phần</a:t>
            </a:r>
            <a:r>
              <a:rPr lang="en-US" dirty="0" smtClean="0"/>
              <a:t> code PHP </a:t>
            </a:r>
            <a:r>
              <a:rPr lang="en-US" dirty="0" err="1" smtClean="0"/>
              <a:t>sẽ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thi</a:t>
            </a:r>
            <a:r>
              <a:rPr lang="en-US" dirty="0" smtClean="0"/>
              <a:t> </a:t>
            </a:r>
            <a:r>
              <a:rPr lang="en-US" dirty="0" err="1" smtClean="0"/>
              <a:t>phía</a:t>
            </a:r>
            <a:r>
              <a:rPr lang="en-US" dirty="0" smtClean="0"/>
              <a:t> server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trả</a:t>
            </a:r>
            <a:r>
              <a:rPr lang="en-US" dirty="0" smtClean="0"/>
              <a:t> </a:t>
            </a:r>
            <a:r>
              <a:rPr lang="en-US" dirty="0" err="1" smtClean="0"/>
              <a:t>về</a:t>
            </a:r>
            <a:r>
              <a:rPr lang="en-US" dirty="0" smtClean="0"/>
              <a:t> browser </a:t>
            </a:r>
            <a:r>
              <a:rPr lang="en-US" dirty="0" err="1" smtClean="0"/>
              <a:t>dạng</a:t>
            </a:r>
            <a:r>
              <a:rPr lang="en-US" dirty="0"/>
              <a:t> plain </a:t>
            </a:r>
            <a:r>
              <a:rPr lang="en-US" dirty="0" smtClean="0"/>
              <a:t>HTML</a:t>
            </a:r>
          </a:p>
          <a:p>
            <a:r>
              <a:rPr lang="en-US" dirty="0" smtClean="0"/>
              <a:t>File </a:t>
            </a:r>
            <a:r>
              <a:rPr lang="en-US" dirty="0" err="1" smtClean="0"/>
              <a:t>php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mở</a:t>
            </a:r>
            <a:r>
              <a:rPr lang="en-US" dirty="0" smtClean="0"/>
              <a:t> </a:t>
            </a:r>
            <a:r>
              <a:rPr lang="en-US" dirty="0" err="1" smtClean="0"/>
              <a:t>rộng</a:t>
            </a:r>
            <a:r>
              <a:rPr lang="en-US" dirty="0" smtClean="0"/>
              <a:t> </a:t>
            </a:r>
            <a:r>
              <a:rPr lang="en-US" dirty="0" err="1" smtClean="0"/>
              <a:t>là</a:t>
            </a:r>
            <a:r>
              <a:rPr lang="en-US" dirty="0" smtClean="0"/>
              <a:t> .</a:t>
            </a:r>
            <a:r>
              <a:rPr lang="en-US" dirty="0" err="1" smtClean="0"/>
              <a:t>php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11245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Tạo databse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Tạo bảng album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240693"/>
            <a:ext cx="8501449" cy="365392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/>
              <a:t> </a:t>
            </a:r>
            <a:r>
              <a:rPr lang="en-US" sz="1400" b="1" dirty="0"/>
              <a:t>CREATE</a:t>
            </a:r>
            <a:r>
              <a:rPr lang="en-US" sz="1400" dirty="0"/>
              <a:t> </a:t>
            </a:r>
            <a:r>
              <a:rPr lang="en-US" sz="1400" b="1" dirty="0"/>
              <a:t>TABLE</a:t>
            </a:r>
            <a:r>
              <a:rPr lang="en-US" sz="1400" dirty="0"/>
              <a:t> album (</a:t>
            </a:r>
          </a:p>
          <a:p>
            <a:r>
              <a:rPr lang="en-US" sz="1400" dirty="0"/>
              <a:t>   id </a:t>
            </a:r>
            <a:r>
              <a:rPr lang="en-US" sz="1400" dirty="0" err="1"/>
              <a:t>int</a:t>
            </a:r>
            <a:r>
              <a:rPr lang="en-US" sz="1400" dirty="0"/>
              <a:t>(11) </a:t>
            </a:r>
            <a:r>
              <a:rPr lang="en-US" sz="1400" b="1" dirty="0"/>
              <a:t>NOT</a:t>
            </a:r>
            <a:r>
              <a:rPr lang="en-US" sz="1400" dirty="0"/>
              <a:t> </a:t>
            </a:r>
            <a:r>
              <a:rPr lang="en-US" sz="1400" b="1" dirty="0"/>
              <a:t>NULL</a:t>
            </a:r>
            <a:r>
              <a:rPr lang="en-US" sz="1400" dirty="0"/>
              <a:t> </a:t>
            </a:r>
            <a:r>
              <a:rPr lang="en-US" sz="1400" dirty="0" err="1"/>
              <a:t>auto_increment</a:t>
            </a:r>
            <a:r>
              <a:rPr lang="en-US" sz="1400" dirty="0"/>
              <a:t>,</a:t>
            </a:r>
          </a:p>
          <a:p>
            <a:r>
              <a:rPr lang="en-US" sz="1400" dirty="0"/>
              <a:t>   artist </a:t>
            </a:r>
            <a:r>
              <a:rPr lang="en-US" sz="1400" dirty="0" err="1"/>
              <a:t>varchar</a:t>
            </a:r>
            <a:r>
              <a:rPr lang="en-US" sz="1400" dirty="0"/>
              <a:t>(100) </a:t>
            </a:r>
            <a:r>
              <a:rPr lang="en-US" sz="1400" b="1" dirty="0"/>
              <a:t>NOT</a:t>
            </a:r>
            <a:r>
              <a:rPr lang="en-US" sz="1400" dirty="0"/>
              <a:t> </a:t>
            </a:r>
            <a:r>
              <a:rPr lang="en-US" sz="1400" b="1" dirty="0"/>
              <a:t>NULL</a:t>
            </a:r>
            <a:r>
              <a:rPr lang="en-US" sz="1400" dirty="0"/>
              <a:t>,</a:t>
            </a:r>
          </a:p>
          <a:p>
            <a:r>
              <a:rPr lang="en-US" sz="1400" dirty="0"/>
              <a:t>   title </a:t>
            </a:r>
            <a:r>
              <a:rPr lang="en-US" sz="1400" dirty="0" err="1"/>
              <a:t>varchar</a:t>
            </a:r>
            <a:r>
              <a:rPr lang="en-US" sz="1400" dirty="0"/>
              <a:t>(100) </a:t>
            </a:r>
            <a:r>
              <a:rPr lang="en-US" sz="1400" b="1" dirty="0"/>
              <a:t>NOT</a:t>
            </a:r>
            <a:r>
              <a:rPr lang="en-US" sz="1400" dirty="0"/>
              <a:t> </a:t>
            </a:r>
            <a:r>
              <a:rPr lang="en-US" sz="1400" b="1" dirty="0"/>
              <a:t>NULL</a:t>
            </a:r>
            <a:r>
              <a:rPr lang="en-US" sz="1400" dirty="0"/>
              <a:t>,</a:t>
            </a:r>
          </a:p>
          <a:p>
            <a:r>
              <a:rPr lang="en-US" sz="1400" dirty="0"/>
              <a:t>   </a:t>
            </a:r>
            <a:r>
              <a:rPr lang="en-US" sz="1400" b="1" dirty="0"/>
              <a:t>PRIMARY</a:t>
            </a:r>
            <a:r>
              <a:rPr lang="en-US" sz="1400" dirty="0"/>
              <a:t> </a:t>
            </a:r>
            <a:r>
              <a:rPr lang="en-US" sz="1400" b="1" dirty="0"/>
              <a:t>KEY</a:t>
            </a:r>
            <a:r>
              <a:rPr lang="en-US" sz="1400" dirty="0"/>
              <a:t> (id)</a:t>
            </a:r>
          </a:p>
          <a:p>
            <a:r>
              <a:rPr lang="es-ES_tradnl" sz="1400" dirty="0"/>
              <a:t> );</a:t>
            </a:r>
          </a:p>
          <a:p>
            <a:r>
              <a:rPr lang="es-ES_tradnl" sz="1400" dirty="0"/>
              <a:t> </a:t>
            </a:r>
            <a:r>
              <a:rPr lang="es-ES_tradnl" sz="1400" b="1" dirty="0"/>
              <a:t>INSERT</a:t>
            </a:r>
            <a:r>
              <a:rPr lang="es-ES_tradnl" sz="1400" dirty="0"/>
              <a:t> </a:t>
            </a:r>
            <a:r>
              <a:rPr lang="es-ES_tradnl" sz="1400" b="1" dirty="0"/>
              <a:t>INTO</a:t>
            </a:r>
            <a:r>
              <a:rPr lang="es-ES_tradnl" sz="1400" dirty="0"/>
              <a:t> </a:t>
            </a:r>
            <a:r>
              <a:rPr lang="es-ES_tradnl" sz="1400" dirty="0" err="1"/>
              <a:t>album</a:t>
            </a:r>
            <a:r>
              <a:rPr lang="es-ES_tradnl" sz="1400" dirty="0"/>
              <a:t> (</a:t>
            </a:r>
            <a:r>
              <a:rPr lang="es-ES_tradnl" sz="1400" dirty="0" err="1"/>
              <a:t>artist</a:t>
            </a:r>
            <a:r>
              <a:rPr lang="es-ES_tradnl" sz="1400" dirty="0"/>
              <a:t>, </a:t>
            </a:r>
            <a:r>
              <a:rPr lang="es-ES_tradnl" sz="1400" dirty="0" err="1"/>
              <a:t>title</a:t>
            </a:r>
            <a:r>
              <a:rPr lang="es-ES_tradnl" sz="1400" dirty="0"/>
              <a:t>)</a:t>
            </a:r>
          </a:p>
          <a:p>
            <a:r>
              <a:rPr lang="es-ES_tradnl" sz="1400" dirty="0"/>
              <a:t>     </a:t>
            </a:r>
            <a:r>
              <a:rPr lang="es-ES_tradnl" sz="1400" b="1" dirty="0"/>
              <a:t>VALUES</a:t>
            </a:r>
            <a:r>
              <a:rPr lang="es-ES_tradnl" sz="1400" dirty="0"/>
              <a:t>  ('</a:t>
            </a:r>
            <a:r>
              <a:rPr lang="es-ES_tradnl" sz="1400" dirty="0" err="1"/>
              <a:t>The</a:t>
            </a:r>
            <a:r>
              <a:rPr lang="es-ES_tradnl" sz="1400" dirty="0"/>
              <a:t>  </a:t>
            </a:r>
            <a:r>
              <a:rPr lang="es-ES_tradnl" sz="1400" dirty="0" err="1"/>
              <a:t>Military</a:t>
            </a:r>
            <a:r>
              <a:rPr lang="es-ES_tradnl" sz="1400" dirty="0"/>
              <a:t>  </a:t>
            </a:r>
            <a:r>
              <a:rPr lang="es-ES_tradnl" sz="1400" dirty="0" err="1"/>
              <a:t>Wives</a:t>
            </a:r>
            <a:r>
              <a:rPr lang="es-ES_tradnl" sz="1400" dirty="0"/>
              <a:t>',  'In  </a:t>
            </a:r>
            <a:r>
              <a:rPr lang="es-ES_tradnl" sz="1400" dirty="0" err="1"/>
              <a:t>My</a:t>
            </a:r>
            <a:r>
              <a:rPr lang="es-ES_tradnl" sz="1400" dirty="0"/>
              <a:t>  </a:t>
            </a:r>
            <a:r>
              <a:rPr lang="es-ES_tradnl" sz="1400" dirty="0" err="1"/>
              <a:t>Dreams</a:t>
            </a:r>
            <a:r>
              <a:rPr lang="es-ES_tradnl" sz="1400" dirty="0"/>
              <a:t>');</a:t>
            </a:r>
          </a:p>
          <a:p>
            <a:r>
              <a:rPr lang="es-ES_tradnl" sz="1400" dirty="0"/>
              <a:t> </a:t>
            </a:r>
            <a:r>
              <a:rPr lang="es-ES_tradnl" sz="1400" b="1" dirty="0"/>
              <a:t>INSERT</a:t>
            </a:r>
            <a:r>
              <a:rPr lang="es-ES_tradnl" sz="1400" dirty="0"/>
              <a:t> </a:t>
            </a:r>
            <a:r>
              <a:rPr lang="es-ES_tradnl" sz="1400" b="1" dirty="0"/>
              <a:t>INTO</a:t>
            </a:r>
            <a:r>
              <a:rPr lang="es-ES_tradnl" sz="1400" dirty="0"/>
              <a:t> </a:t>
            </a:r>
            <a:r>
              <a:rPr lang="es-ES_tradnl" sz="1400" dirty="0" err="1"/>
              <a:t>album</a:t>
            </a:r>
            <a:r>
              <a:rPr lang="es-ES_tradnl" sz="1400" dirty="0"/>
              <a:t> (</a:t>
            </a:r>
            <a:r>
              <a:rPr lang="es-ES_tradnl" sz="1400" dirty="0" err="1"/>
              <a:t>artist</a:t>
            </a:r>
            <a:r>
              <a:rPr lang="es-ES_tradnl" sz="1400" dirty="0"/>
              <a:t>, </a:t>
            </a:r>
            <a:r>
              <a:rPr lang="es-ES_tradnl" sz="1400" dirty="0" err="1"/>
              <a:t>title</a:t>
            </a:r>
            <a:r>
              <a:rPr lang="es-ES_tradnl" sz="1400" dirty="0"/>
              <a:t>)</a:t>
            </a:r>
          </a:p>
          <a:p>
            <a:r>
              <a:rPr lang="ro-RO" sz="1400" dirty="0"/>
              <a:t>     </a:t>
            </a:r>
            <a:r>
              <a:rPr lang="ro-RO" sz="1400" b="1" dirty="0"/>
              <a:t>VALUES</a:t>
            </a:r>
            <a:r>
              <a:rPr lang="ro-RO" sz="1400" dirty="0"/>
              <a:t>  ('Adele',  '21');</a:t>
            </a:r>
          </a:p>
          <a:p>
            <a:r>
              <a:rPr lang="ro-RO" sz="1400" dirty="0"/>
              <a:t> </a:t>
            </a:r>
            <a:r>
              <a:rPr lang="ro-RO" sz="1400" b="1" dirty="0"/>
              <a:t>INSERT</a:t>
            </a:r>
            <a:r>
              <a:rPr lang="ro-RO" sz="1400" dirty="0"/>
              <a:t> </a:t>
            </a:r>
            <a:r>
              <a:rPr lang="ro-RO" sz="1400" b="1" dirty="0"/>
              <a:t>INTO</a:t>
            </a:r>
            <a:r>
              <a:rPr lang="ro-RO" sz="1400" dirty="0"/>
              <a:t> album (artist, </a:t>
            </a:r>
            <a:r>
              <a:rPr lang="ro-RO" sz="1400" dirty="0" err="1"/>
              <a:t>title</a:t>
            </a:r>
            <a:r>
              <a:rPr lang="ro-RO" sz="1400" dirty="0"/>
              <a:t>)</a:t>
            </a:r>
          </a:p>
          <a:p>
            <a:r>
              <a:rPr lang="ro-RO" sz="1400" dirty="0"/>
              <a:t>     </a:t>
            </a:r>
            <a:r>
              <a:rPr lang="ro-RO" sz="1400" b="1" dirty="0"/>
              <a:t>VALUES</a:t>
            </a:r>
            <a:r>
              <a:rPr lang="ro-RO" sz="1400" dirty="0"/>
              <a:t>  ('Bruce  </a:t>
            </a:r>
            <a:r>
              <a:rPr lang="ro-RO" sz="1400" dirty="0" err="1"/>
              <a:t>Springsteen</a:t>
            </a:r>
            <a:r>
              <a:rPr lang="ro-RO" sz="1400" dirty="0"/>
              <a:t>',  '</a:t>
            </a:r>
            <a:r>
              <a:rPr lang="ro-RO" sz="1400" dirty="0" err="1"/>
              <a:t>Wrecking</a:t>
            </a:r>
            <a:r>
              <a:rPr lang="ro-RO" sz="1400" dirty="0"/>
              <a:t> Ball (</a:t>
            </a:r>
            <a:r>
              <a:rPr lang="ro-RO" sz="1400" dirty="0" err="1"/>
              <a:t>Deluxe</a:t>
            </a:r>
            <a:r>
              <a:rPr lang="ro-RO" sz="1400" dirty="0"/>
              <a:t>)');</a:t>
            </a:r>
          </a:p>
          <a:p>
            <a:r>
              <a:rPr lang="ro-RO" sz="1400" dirty="0"/>
              <a:t> </a:t>
            </a:r>
            <a:r>
              <a:rPr lang="ro-RO" sz="1400" b="1" dirty="0"/>
              <a:t>INSERT</a:t>
            </a:r>
            <a:r>
              <a:rPr lang="ro-RO" sz="1400" dirty="0"/>
              <a:t> </a:t>
            </a:r>
            <a:r>
              <a:rPr lang="ro-RO" sz="1400" b="1" dirty="0"/>
              <a:t>INTO</a:t>
            </a:r>
            <a:r>
              <a:rPr lang="ro-RO" sz="1400" dirty="0"/>
              <a:t> album (artist, </a:t>
            </a:r>
            <a:r>
              <a:rPr lang="ro-RO" sz="1400" dirty="0" err="1"/>
              <a:t>title</a:t>
            </a:r>
            <a:r>
              <a:rPr lang="ro-RO" sz="1400" dirty="0"/>
              <a:t>)</a:t>
            </a:r>
          </a:p>
          <a:p>
            <a:r>
              <a:rPr lang="de-DE" sz="1400" dirty="0"/>
              <a:t>     </a:t>
            </a:r>
            <a:r>
              <a:rPr lang="de-DE" sz="1400" b="1" dirty="0"/>
              <a:t>VALUES</a:t>
            </a:r>
            <a:r>
              <a:rPr lang="de-DE" sz="1400" dirty="0"/>
              <a:t>  ('Lana  Del  Rey',  'Born  </a:t>
            </a:r>
            <a:r>
              <a:rPr lang="de-DE" sz="1400" dirty="0" err="1"/>
              <a:t>To</a:t>
            </a:r>
            <a:r>
              <a:rPr lang="de-DE" sz="1400" dirty="0"/>
              <a:t>  Die');</a:t>
            </a:r>
          </a:p>
          <a:p>
            <a:r>
              <a:rPr lang="de-DE" sz="1400" dirty="0"/>
              <a:t> </a:t>
            </a:r>
            <a:r>
              <a:rPr lang="de-DE" sz="1400" b="1" dirty="0"/>
              <a:t>INSERT</a:t>
            </a:r>
            <a:r>
              <a:rPr lang="de-DE" sz="1400" dirty="0"/>
              <a:t> </a:t>
            </a:r>
            <a:r>
              <a:rPr lang="de-DE" sz="1400" b="1" dirty="0"/>
              <a:t>INTO</a:t>
            </a:r>
            <a:r>
              <a:rPr lang="de-DE" sz="1400" dirty="0"/>
              <a:t> </a:t>
            </a:r>
            <a:r>
              <a:rPr lang="de-DE" sz="1400" dirty="0" err="1"/>
              <a:t>album</a:t>
            </a:r>
            <a:r>
              <a:rPr lang="de-DE" sz="1400" dirty="0"/>
              <a:t> (</a:t>
            </a:r>
            <a:r>
              <a:rPr lang="de-DE" sz="1400" dirty="0" err="1"/>
              <a:t>artist</a:t>
            </a:r>
            <a:r>
              <a:rPr lang="de-DE" sz="1400" dirty="0"/>
              <a:t>, title)</a:t>
            </a:r>
          </a:p>
          <a:p>
            <a:r>
              <a:rPr lang="de-DE" sz="1400" dirty="0"/>
              <a:t>     </a:t>
            </a:r>
            <a:r>
              <a:rPr lang="de-DE" sz="1400" b="1" dirty="0"/>
              <a:t>VALUES</a:t>
            </a:r>
            <a:r>
              <a:rPr lang="de-DE" sz="1400" dirty="0"/>
              <a:t>  ('</a:t>
            </a:r>
            <a:r>
              <a:rPr lang="de-DE" sz="1400" dirty="0" err="1"/>
              <a:t>Gotye</a:t>
            </a:r>
            <a:r>
              <a:rPr lang="de-DE" sz="1400" dirty="0"/>
              <a:t>',  'Making  </a:t>
            </a:r>
            <a:r>
              <a:rPr lang="de-DE" sz="1400" dirty="0" err="1"/>
              <a:t>Mirrors</a:t>
            </a:r>
            <a:r>
              <a:rPr lang="de-DE" sz="1400" dirty="0"/>
              <a:t>');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10968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Tạo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Tạo file </a:t>
            </a:r>
            <a:r>
              <a:rPr lang="en-US" sz="2000" dirty="0" smtClean="0"/>
              <a:t>module/Album/</a:t>
            </a:r>
            <a:r>
              <a:rPr lang="en-US" sz="2000" dirty="0" err="1" smtClean="0"/>
              <a:t>src</a:t>
            </a:r>
            <a:r>
              <a:rPr lang="en-US" sz="2000" dirty="0" smtClean="0"/>
              <a:t>/Album/Model/</a:t>
            </a:r>
            <a:r>
              <a:rPr lang="en-US" sz="2000" dirty="0" err="1"/>
              <a:t>Album.php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240693"/>
            <a:ext cx="8501449" cy="365392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b="1" dirty="0"/>
              <a:t>namespace</a:t>
            </a:r>
            <a:r>
              <a:rPr lang="en-US" sz="1400" dirty="0"/>
              <a:t> Album\Model;</a:t>
            </a:r>
          </a:p>
          <a:p>
            <a:endParaRPr lang="en-US" sz="1400" dirty="0"/>
          </a:p>
          <a:p>
            <a:r>
              <a:rPr lang="en-US" sz="1400" dirty="0"/>
              <a:t> </a:t>
            </a:r>
            <a:r>
              <a:rPr lang="en-US" sz="1400" b="1" dirty="0"/>
              <a:t>class</a:t>
            </a:r>
            <a:r>
              <a:rPr lang="en-US" sz="1400" dirty="0"/>
              <a:t> Album</a:t>
            </a:r>
          </a:p>
          <a:p>
            <a:r>
              <a:rPr lang="en-US" sz="1400" dirty="0"/>
              <a:t> {</a:t>
            </a:r>
          </a:p>
          <a:p>
            <a:r>
              <a:rPr lang="en-US" sz="1400" dirty="0"/>
              <a:t>     </a:t>
            </a:r>
            <a:r>
              <a:rPr lang="en-US" sz="1400" b="1" dirty="0"/>
              <a:t>public</a:t>
            </a:r>
            <a:r>
              <a:rPr lang="en-US" sz="1400" dirty="0"/>
              <a:t> $id;</a:t>
            </a:r>
          </a:p>
          <a:p>
            <a:r>
              <a:rPr lang="en-US" sz="1400" dirty="0"/>
              <a:t>     </a:t>
            </a:r>
            <a:r>
              <a:rPr lang="en-US" sz="1400" b="1" dirty="0"/>
              <a:t>public</a:t>
            </a:r>
            <a:r>
              <a:rPr lang="en-US" sz="1400" dirty="0"/>
              <a:t> $artist;</a:t>
            </a:r>
          </a:p>
          <a:p>
            <a:r>
              <a:rPr lang="en-US" sz="1400" dirty="0"/>
              <a:t>     </a:t>
            </a:r>
            <a:r>
              <a:rPr lang="en-US" sz="1400" b="1" dirty="0"/>
              <a:t>public</a:t>
            </a:r>
            <a:r>
              <a:rPr lang="en-US" sz="1400" dirty="0"/>
              <a:t> $title;</a:t>
            </a:r>
          </a:p>
          <a:p>
            <a:endParaRPr lang="en-US" sz="1400" dirty="0"/>
          </a:p>
          <a:p>
            <a:r>
              <a:rPr lang="en-US" sz="1400" dirty="0"/>
              <a:t>     </a:t>
            </a:r>
            <a:r>
              <a:rPr lang="en-US" sz="1400" b="1" dirty="0"/>
              <a:t>public</a:t>
            </a:r>
            <a:r>
              <a:rPr lang="en-US" sz="1400" dirty="0"/>
              <a:t> </a:t>
            </a:r>
            <a:r>
              <a:rPr lang="en-US" sz="1400" b="1" dirty="0"/>
              <a:t>function</a:t>
            </a:r>
            <a:r>
              <a:rPr lang="en-US" sz="1400" dirty="0"/>
              <a:t> </a:t>
            </a:r>
            <a:r>
              <a:rPr lang="en-US" sz="1400" dirty="0" err="1"/>
              <a:t>exchangeArray</a:t>
            </a:r>
            <a:r>
              <a:rPr lang="en-US" sz="1400" dirty="0"/>
              <a:t>($data)</a:t>
            </a:r>
          </a:p>
          <a:p>
            <a:r>
              <a:rPr lang="de-DE" sz="1400" dirty="0"/>
              <a:t>     {</a:t>
            </a:r>
          </a:p>
          <a:p>
            <a:r>
              <a:rPr lang="en-US" sz="1400" dirty="0"/>
              <a:t>         $this-&gt;id     = (!</a:t>
            </a:r>
            <a:r>
              <a:rPr lang="en-US" sz="1400" b="1" dirty="0"/>
              <a:t>empty</a:t>
            </a:r>
            <a:r>
              <a:rPr lang="en-US" sz="1400" dirty="0"/>
              <a:t>($data['id'])) ? $data['id'] : </a:t>
            </a:r>
            <a:r>
              <a:rPr lang="en-US" sz="1400" b="1" dirty="0"/>
              <a:t>null</a:t>
            </a:r>
            <a:r>
              <a:rPr lang="en-US" sz="1400" dirty="0"/>
              <a:t>;</a:t>
            </a:r>
          </a:p>
          <a:p>
            <a:r>
              <a:rPr lang="en-US" sz="1400" dirty="0"/>
              <a:t>         $this-&gt;artist = (!</a:t>
            </a:r>
            <a:r>
              <a:rPr lang="en-US" sz="1400" b="1" dirty="0"/>
              <a:t>empty</a:t>
            </a:r>
            <a:r>
              <a:rPr lang="en-US" sz="1400" dirty="0"/>
              <a:t>($data['artist'])) ? $data['artist'] : </a:t>
            </a:r>
            <a:r>
              <a:rPr lang="en-US" sz="1400" b="1" dirty="0"/>
              <a:t>null</a:t>
            </a:r>
            <a:r>
              <a:rPr lang="en-US" sz="1400" dirty="0"/>
              <a:t>;</a:t>
            </a:r>
          </a:p>
          <a:p>
            <a:r>
              <a:rPr lang="en-US" sz="1400" dirty="0"/>
              <a:t>         $this-&gt;title  = (!</a:t>
            </a:r>
            <a:r>
              <a:rPr lang="en-US" sz="1400" b="1" dirty="0"/>
              <a:t>empty</a:t>
            </a:r>
            <a:r>
              <a:rPr lang="en-US" sz="1400" dirty="0"/>
              <a:t>($data['title'])) ? $data['title'] : </a:t>
            </a:r>
            <a:r>
              <a:rPr lang="en-US" sz="1400" b="1" dirty="0"/>
              <a:t>null</a:t>
            </a:r>
            <a:r>
              <a:rPr lang="en-US" sz="1400" dirty="0"/>
              <a:t>;</a:t>
            </a:r>
          </a:p>
          <a:p>
            <a:r>
              <a:rPr lang="de-DE" sz="1400" dirty="0"/>
              <a:t>     }</a:t>
            </a:r>
          </a:p>
          <a:p>
            <a:r>
              <a:rPr lang="de-DE" sz="1400" dirty="0"/>
              <a:t> }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63330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Tạo </a:t>
            </a:r>
            <a:r>
              <a:rPr lang="en-US" dirty="0" err="1"/>
              <a:t>TableGateway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Tạo file </a:t>
            </a:r>
            <a:r>
              <a:rPr lang="en-US" sz="2000" dirty="0" smtClean="0"/>
              <a:t>module/Album/</a:t>
            </a:r>
            <a:r>
              <a:rPr lang="en-US" sz="2000" dirty="0" err="1" smtClean="0"/>
              <a:t>src</a:t>
            </a:r>
            <a:r>
              <a:rPr lang="en-US" sz="2000" dirty="0" smtClean="0"/>
              <a:t>/Album/Model/</a:t>
            </a:r>
            <a:r>
              <a:rPr lang="en-US" sz="2000" dirty="0" err="1"/>
              <a:t>AlbumTable.php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240692"/>
            <a:ext cx="8501449" cy="420909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b="1" dirty="0"/>
              <a:t>namespace</a:t>
            </a:r>
            <a:r>
              <a:rPr lang="en-US" sz="1400" dirty="0"/>
              <a:t> Album\Model;</a:t>
            </a:r>
          </a:p>
          <a:p>
            <a:endParaRPr lang="en-US" sz="1400" dirty="0"/>
          </a:p>
          <a:p>
            <a:r>
              <a:rPr lang="en-US" sz="1400" dirty="0"/>
              <a:t> </a:t>
            </a:r>
            <a:r>
              <a:rPr lang="en-US" sz="1400" b="1" dirty="0"/>
              <a:t>use</a:t>
            </a:r>
            <a:r>
              <a:rPr lang="en-US" sz="1400" dirty="0"/>
              <a:t> </a:t>
            </a:r>
            <a:r>
              <a:rPr lang="en-US" sz="1400" dirty="0" err="1"/>
              <a:t>Zend</a:t>
            </a:r>
            <a:r>
              <a:rPr lang="en-US" sz="1400" dirty="0"/>
              <a:t>\Db\</a:t>
            </a:r>
            <a:r>
              <a:rPr lang="en-US" sz="1400" dirty="0" err="1"/>
              <a:t>TableGateway</a:t>
            </a:r>
            <a:r>
              <a:rPr lang="en-US" sz="1400" dirty="0"/>
              <a:t>\</a:t>
            </a:r>
            <a:r>
              <a:rPr lang="en-US" sz="1400" dirty="0" err="1"/>
              <a:t>TableGateway</a:t>
            </a:r>
            <a:r>
              <a:rPr lang="en-US" sz="1400" dirty="0"/>
              <a:t>;</a:t>
            </a:r>
          </a:p>
          <a:p>
            <a:endParaRPr lang="en-US" sz="1400" dirty="0"/>
          </a:p>
          <a:p>
            <a:r>
              <a:rPr lang="en-US" sz="1400" dirty="0"/>
              <a:t> </a:t>
            </a:r>
            <a:r>
              <a:rPr lang="en-US" sz="1400" b="1" dirty="0"/>
              <a:t>class</a:t>
            </a:r>
            <a:r>
              <a:rPr lang="en-US" sz="1400" dirty="0"/>
              <a:t> </a:t>
            </a:r>
            <a:r>
              <a:rPr lang="en-US" sz="1400" dirty="0" err="1"/>
              <a:t>AlbumTable</a:t>
            </a:r>
            <a:endParaRPr lang="en-US" sz="1400" dirty="0"/>
          </a:p>
          <a:p>
            <a:r>
              <a:rPr lang="en-US" sz="1400" dirty="0"/>
              <a:t> {</a:t>
            </a:r>
          </a:p>
          <a:p>
            <a:r>
              <a:rPr lang="en-US" sz="1400" dirty="0"/>
              <a:t>     </a:t>
            </a:r>
            <a:r>
              <a:rPr lang="en-US" sz="1400" b="1" dirty="0"/>
              <a:t>protected</a:t>
            </a:r>
            <a:r>
              <a:rPr lang="en-US" sz="1400" dirty="0"/>
              <a:t> $</a:t>
            </a:r>
            <a:r>
              <a:rPr lang="en-US" sz="1400" dirty="0" err="1"/>
              <a:t>tableGateway</a:t>
            </a:r>
            <a:r>
              <a:rPr lang="en-US" sz="1400" dirty="0"/>
              <a:t>;</a:t>
            </a:r>
          </a:p>
          <a:p>
            <a:endParaRPr lang="en-US" sz="1400" dirty="0"/>
          </a:p>
          <a:p>
            <a:r>
              <a:rPr lang="en-US" sz="1400" dirty="0"/>
              <a:t>     </a:t>
            </a:r>
            <a:r>
              <a:rPr lang="en-US" sz="1400" b="1" dirty="0"/>
              <a:t>public</a:t>
            </a:r>
            <a:r>
              <a:rPr lang="en-US" sz="1400" dirty="0"/>
              <a:t> </a:t>
            </a:r>
            <a:r>
              <a:rPr lang="en-US" sz="1400" b="1" dirty="0"/>
              <a:t>function</a:t>
            </a:r>
            <a:r>
              <a:rPr lang="en-US" sz="1400" dirty="0"/>
              <a:t> __construct(</a:t>
            </a:r>
            <a:r>
              <a:rPr lang="en-US" sz="1400" dirty="0" err="1"/>
              <a:t>TableGateway</a:t>
            </a:r>
            <a:r>
              <a:rPr lang="en-US" sz="1400" dirty="0"/>
              <a:t> $</a:t>
            </a:r>
            <a:r>
              <a:rPr lang="en-US" sz="1400" dirty="0" err="1"/>
              <a:t>tableGateway</a:t>
            </a:r>
            <a:r>
              <a:rPr lang="en-US" sz="1400" dirty="0"/>
              <a:t>)</a:t>
            </a:r>
          </a:p>
          <a:p>
            <a:r>
              <a:rPr lang="de-DE" sz="1400" dirty="0"/>
              <a:t>     {</a:t>
            </a:r>
          </a:p>
          <a:p>
            <a:r>
              <a:rPr lang="de-DE" sz="1400" dirty="0"/>
              <a:t>         $</a:t>
            </a:r>
            <a:r>
              <a:rPr lang="de-DE" sz="1400" dirty="0" err="1"/>
              <a:t>this</a:t>
            </a:r>
            <a:r>
              <a:rPr lang="de-DE" sz="1400" dirty="0"/>
              <a:t>-&gt;</a:t>
            </a:r>
            <a:r>
              <a:rPr lang="de-DE" sz="1400" dirty="0" err="1"/>
              <a:t>tableGateway</a:t>
            </a:r>
            <a:r>
              <a:rPr lang="de-DE" sz="1400" dirty="0"/>
              <a:t> = $</a:t>
            </a:r>
            <a:r>
              <a:rPr lang="de-DE" sz="1400" dirty="0" err="1"/>
              <a:t>tableGateway</a:t>
            </a:r>
            <a:r>
              <a:rPr lang="de-DE" sz="1400" dirty="0"/>
              <a:t>;</a:t>
            </a:r>
          </a:p>
          <a:p>
            <a:r>
              <a:rPr lang="de-DE" sz="1400" dirty="0"/>
              <a:t>     }</a:t>
            </a:r>
          </a:p>
          <a:p>
            <a:endParaRPr lang="de-DE" sz="1400" dirty="0"/>
          </a:p>
          <a:p>
            <a:r>
              <a:rPr lang="de-DE" sz="1400" dirty="0"/>
              <a:t>     </a:t>
            </a:r>
            <a:r>
              <a:rPr lang="de-DE" sz="1400" b="1" dirty="0" err="1"/>
              <a:t>public</a:t>
            </a:r>
            <a:r>
              <a:rPr lang="de-DE" sz="1400" dirty="0"/>
              <a:t> </a:t>
            </a:r>
            <a:r>
              <a:rPr lang="de-DE" sz="1400" b="1" dirty="0" err="1"/>
              <a:t>function</a:t>
            </a:r>
            <a:r>
              <a:rPr lang="de-DE" sz="1400" dirty="0"/>
              <a:t> </a:t>
            </a:r>
            <a:r>
              <a:rPr lang="de-DE" sz="1400" dirty="0" err="1"/>
              <a:t>fetchAll</a:t>
            </a:r>
            <a:r>
              <a:rPr lang="de-DE" sz="1400" dirty="0"/>
              <a:t>()</a:t>
            </a:r>
          </a:p>
          <a:p>
            <a:r>
              <a:rPr lang="de-DE" sz="1400" dirty="0"/>
              <a:t>     {</a:t>
            </a:r>
          </a:p>
          <a:p>
            <a:r>
              <a:rPr lang="de-DE" sz="1400" dirty="0"/>
              <a:t>         $</a:t>
            </a:r>
            <a:r>
              <a:rPr lang="de-DE" sz="1400" dirty="0" err="1"/>
              <a:t>resultSet</a:t>
            </a:r>
            <a:r>
              <a:rPr lang="de-DE" sz="1400" dirty="0"/>
              <a:t> = $</a:t>
            </a:r>
            <a:r>
              <a:rPr lang="de-DE" sz="1400" dirty="0" err="1"/>
              <a:t>this</a:t>
            </a:r>
            <a:r>
              <a:rPr lang="de-DE" sz="1400" dirty="0"/>
              <a:t>-&gt;</a:t>
            </a:r>
            <a:r>
              <a:rPr lang="de-DE" sz="1400" dirty="0" err="1"/>
              <a:t>tableGateway</a:t>
            </a:r>
            <a:r>
              <a:rPr lang="de-DE" sz="1400" dirty="0"/>
              <a:t>-&gt;</a:t>
            </a:r>
            <a:r>
              <a:rPr lang="de-DE" sz="1400" dirty="0" err="1"/>
              <a:t>select</a:t>
            </a:r>
            <a:r>
              <a:rPr lang="de-DE" sz="1400" dirty="0"/>
              <a:t>();</a:t>
            </a:r>
          </a:p>
          <a:p>
            <a:r>
              <a:rPr lang="de-DE" sz="1400" dirty="0"/>
              <a:t>         </a:t>
            </a:r>
            <a:r>
              <a:rPr lang="de-DE" sz="1400" b="1" dirty="0" err="1"/>
              <a:t>return</a:t>
            </a:r>
            <a:r>
              <a:rPr lang="de-DE" sz="1400" dirty="0"/>
              <a:t> $</a:t>
            </a:r>
            <a:r>
              <a:rPr lang="de-DE" sz="1400" dirty="0" err="1"/>
              <a:t>resultSet</a:t>
            </a:r>
            <a:r>
              <a:rPr lang="de-DE" sz="1400" dirty="0"/>
              <a:t>;</a:t>
            </a:r>
          </a:p>
          <a:p>
            <a:r>
              <a:rPr lang="de-DE" sz="1400" dirty="0"/>
              <a:t>     }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5776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Tạo </a:t>
            </a:r>
            <a:r>
              <a:rPr lang="en-US" dirty="0" err="1"/>
              <a:t>TableGateway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Tạo file </a:t>
            </a:r>
            <a:r>
              <a:rPr lang="en-US" sz="2000" dirty="0" smtClean="0"/>
              <a:t>module/Album/</a:t>
            </a:r>
            <a:r>
              <a:rPr lang="en-US" sz="2000" dirty="0" err="1" smtClean="0"/>
              <a:t>src</a:t>
            </a:r>
            <a:r>
              <a:rPr lang="en-US" sz="2000" dirty="0" smtClean="0"/>
              <a:t>/Album/Model/</a:t>
            </a:r>
            <a:r>
              <a:rPr lang="en-US" sz="2000" dirty="0" err="1"/>
              <a:t>AlbumTable.php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240692"/>
            <a:ext cx="8501449" cy="420909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/>
              <a:t> </a:t>
            </a:r>
            <a:r>
              <a:rPr lang="en-US" sz="1400" b="1" dirty="0"/>
              <a:t>public</a:t>
            </a:r>
            <a:r>
              <a:rPr lang="en-US" sz="1400" dirty="0"/>
              <a:t> </a:t>
            </a:r>
            <a:r>
              <a:rPr lang="en-US" sz="1400" b="1" dirty="0"/>
              <a:t>function</a:t>
            </a:r>
            <a:r>
              <a:rPr lang="en-US" sz="1400" dirty="0"/>
              <a:t> </a:t>
            </a:r>
            <a:r>
              <a:rPr lang="en-US" sz="1400" dirty="0" err="1"/>
              <a:t>getAlbum</a:t>
            </a:r>
            <a:r>
              <a:rPr lang="en-US" sz="1400" dirty="0"/>
              <a:t>($id)</a:t>
            </a:r>
          </a:p>
          <a:p>
            <a:r>
              <a:rPr lang="de-DE" sz="1400" dirty="0"/>
              <a:t>     {</a:t>
            </a:r>
          </a:p>
          <a:p>
            <a:r>
              <a:rPr lang="en-US" sz="1400" dirty="0"/>
              <a:t>         $id  = (</a:t>
            </a:r>
            <a:r>
              <a:rPr lang="en-US" sz="1400" dirty="0" err="1"/>
              <a:t>int</a:t>
            </a:r>
            <a:r>
              <a:rPr lang="en-US" sz="1400" dirty="0"/>
              <a:t>) $id;</a:t>
            </a:r>
          </a:p>
          <a:p>
            <a:r>
              <a:rPr lang="en-US" sz="1400" dirty="0"/>
              <a:t>         $</a:t>
            </a:r>
            <a:r>
              <a:rPr lang="en-US" sz="1400" dirty="0" err="1"/>
              <a:t>rowset</a:t>
            </a:r>
            <a:r>
              <a:rPr lang="en-US" sz="1400" dirty="0"/>
              <a:t> = $this-&gt;</a:t>
            </a:r>
            <a:r>
              <a:rPr lang="en-US" sz="1400" dirty="0" err="1"/>
              <a:t>tableGateway</a:t>
            </a:r>
            <a:r>
              <a:rPr lang="en-US" sz="1400" dirty="0"/>
              <a:t>-&gt;select(</a:t>
            </a:r>
            <a:r>
              <a:rPr lang="en-US" sz="1400" b="1" dirty="0"/>
              <a:t>array</a:t>
            </a:r>
            <a:r>
              <a:rPr lang="en-US" sz="1400" dirty="0"/>
              <a:t>('id' =&gt; $id));</a:t>
            </a:r>
          </a:p>
          <a:p>
            <a:r>
              <a:rPr lang="en-US" sz="1400" dirty="0"/>
              <a:t>         $row = $</a:t>
            </a:r>
            <a:r>
              <a:rPr lang="en-US" sz="1400" dirty="0" err="1"/>
              <a:t>rowset</a:t>
            </a:r>
            <a:r>
              <a:rPr lang="en-US" sz="1400" dirty="0"/>
              <a:t>-&gt;current();</a:t>
            </a:r>
          </a:p>
          <a:p>
            <a:r>
              <a:rPr lang="en-US" sz="1400" dirty="0"/>
              <a:t>         </a:t>
            </a:r>
            <a:r>
              <a:rPr lang="en-US" sz="1400" b="1" dirty="0"/>
              <a:t>if</a:t>
            </a:r>
            <a:r>
              <a:rPr lang="en-US" sz="1400" dirty="0"/>
              <a:t> (!$row) {</a:t>
            </a:r>
          </a:p>
          <a:p>
            <a:r>
              <a:rPr lang="en-US" sz="1400" dirty="0"/>
              <a:t>             </a:t>
            </a:r>
            <a:r>
              <a:rPr lang="en-US" sz="1400" b="1" dirty="0"/>
              <a:t>throw</a:t>
            </a:r>
            <a:r>
              <a:rPr lang="en-US" sz="1400" dirty="0"/>
              <a:t> </a:t>
            </a:r>
            <a:r>
              <a:rPr lang="en-US" sz="1400" b="1" dirty="0"/>
              <a:t>new</a:t>
            </a:r>
            <a:r>
              <a:rPr lang="en-US" sz="1400" dirty="0"/>
              <a:t> \Exception("Could not find row $id");</a:t>
            </a:r>
          </a:p>
          <a:p>
            <a:r>
              <a:rPr lang="de-DE" sz="1400" dirty="0"/>
              <a:t>         }</a:t>
            </a:r>
          </a:p>
          <a:p>
            <a:r>
              <a:rPr lang="en-US" sz="1400" dirty="0"/>
              <a:t>         </a:t>
            </a:r>
            <a:r>
              <a:rPr lang="en-US" sz="1400" b="1" dirty="0"/>
              <a:t>return</a:t>
            </a:r>
            <a:r>
              <a:rPr lang="en-US" sz="1400" dirty="0"/>
              <a:t> $row;</a:t>
            </a:r>
          </a:p>
          <a:p>
            <a:r>
              <a:rPr lang="de-DE" sz="1400" dirty="0"/>
              <a:t>     }</a:t>
            </a:r>
          </a:p>
          <a:p>
            <a:endParaRPr lang="de-DE" sz="1400" dirty="0"/>
          </a:p>
          <a:p>
            <a:r>
              <a:rPr lang="de-DE" sz="1400" dirty="0"/>
              <a:t>     </a:t>
            </a:r>
            <a:r>
              <a:rPr lang="de-DE" sz="1400" b="1" dirty="0" err="1"/>
              <a:t>public</a:t>
            </a:r>
            <a:r>
              <a:rPr lang="de-DE" sz="1400" dirty="0"/>
              <a:t> </a:t>
            </a:r>
            <a:r>
              <a:rPr lang="de-DE" sz="1400" b="1" dirty="0" err="1"/>
              <a:t>function</a:t>
            </a:r>
            <a:r>
              <a:rPr lang="de-DE" sz="1400" dirty="0"/>
              <a:t> </a:t>
            </a:r>
            <a:r>
              <a:rPr lang="de-DE" sz="1400" dirty="0" err="1"/>
              <a:t>saveAlbum</a:t>
            </a:r>
            <a:r>
              <a:rPr lang="de-DE" sz="1400" dirty="0"/>
              <a:t>(Album $</a:t>
            </a:r>
            <a:r>
              <a:rPr lang="de-DE" sz="1400" dirty="0" err="1"/>
              <a:t>album</a:t>
            </a:r>
            <a:r>
              <a:rPr lang="de-DE" sz="1400" dirty="0"/>
              <a:t>)</a:t>
            </a:r>
          </a:p>
          <a:p>
            <a:r>
              <a:rPr lang="de-DE" sz="1400" dirty="0"/>
              <a:t>     {</a:t>
            </a:r>
          </a:p>
          <a:p>
            <a:r>
              <a:rPr lang="en-US" sz="1400" dirty="0"/>
              <a:t>         $data =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en-US" sz="1400" dirty="0"/>
              <a:t>             'artist' =&gt; $album-&gt;artist,</a:t>
            </a:r>
          </a:p>
          <a:p>
            <a:r>
              <a:rPr lang="en-US" sz="1400" dirty="0"/>
              <a:t>             'title'  =&gt; $album-&gt;title,</a:t>
            </a:r>
          </a:p>
          <a:p>
            <a:r>
              <a:rPr lang="de-DE" sz="1400" dirty="0"/>
              <a:t>         );</a:t>
            </a:r>
          </a:p>
          <a:p>
            <a:endParaRPr lang="de-DE" sz="1400" dirty="0"/>
          </a:p>
          <a:p>
            <a:r>
              <a:rPr lang="en-US" sz="1400" dirty="0"/>
              <a:t>         $id = (</a:t>
            </a:r>
            <a:r>
              <a:rPr lang="en-US" sz="1400" dirty="0" err="1"/>
              <a:t>int</a:t>
            </a:r>
            <a:r>
              <a:rPr lang="en-US" sz="1400" dirty="0"/>
              <a:t>) $album-&gt;id;</a:t>
            </a:r>
          </a:p>
        </p:txBody>
      </p:sp>
    </p:spTree>
    <p:extLst>
      <p:ext uri="{BB962C8B-B14F-4D97-AF65-F5344CB8AC3E}">
        <p14:creationId xmlns:p14="http://schemas.microsoft.com/office/powerpoint/2010/main" val="342133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Tạo </a:t>
            </a:r>
            <a:r>
              <a:rPr lang="en-US" dirty="0" err="1"/>
              <a:t>TableGateway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Tạo file </a:t>
            </a:r>
            <a:r>
              <a:rPr lang="en-US" sz="2000" dirty="0" smtClean="0"/>
              <a:t>module/Album/</a:t>
            </a:r>
            <a:r>
              <a:rPr lang="en-US" sz="2000" dirty="0" err="1" smtClean="0"/>
              <a:t>src</a:t>
            </a:r>
            <a:r>
              <a:rPr lang="en-US" sz="2000" dirty="0" smtClean="0"/>
              <a:t>/Album/Model/</a:t>
            </a:r>
            <a:r>
              <a:rPr lang="en-US" sz="2000" dirty="0" err="1"/>
              <a:t>AlbumTable.php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240692"/>
            <a:ext cx="8501449" cy="35069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/>
              <a:t> </a:t>
            </a:r>
            <a:r>
              <a:rPr lang="en-US" sz="1400" smtClean="0"/>
              <a:t>	</a:t>
            </a:r>
            <a:r>
              <a:rPr lang="en-US" sz="1400" b="1" smtClean="0"/>
              <a:t>if</a:t>
            </a:r>
            <a:r>
              <a:rPr lang="en-US" sz="1400" smtClean="0"/>
              <a:t> </a:t>
            </a:r>
            <a:r>
              <a:rPr lang="en-US" sz="1400" dirty="0"/>
              <a:t>($id == 0) {</a:t>
            </a:r>
          </a:p>
          <a:p>
            <a:r>
              <a:rPr lang="en-US" sz="1400" dirty="0"/>
              <a:t>             $this-&gt;</a:t>
            </a:r>
            <a:r>
              <a:rPr lang="en-US" sz="1400" dirty="0" err="1"/>
              <a:t>tableGateway</a:t>
            </a:r>
            <a:r>
              <a:rPr lang="en-US" sz="1400" dirty="0"/>
              <a:t>-&gt;insert($data);</a:t>
            </a:r>
          </a:p>
          <a:p>
            <a:r>
              <a:rPr lang="en-US" sz="1400" dirty="0"/>
              <a:t>         } </a:t>
            </a:r>
            <a:r>
              <a:rPr lang="en-US" sz="1400" b="1" dirty="0"/>
              <a:t>else</a:t>
            </a:r>
            <a:r>
              <a:rPr lang="en-US" sz="1400" dirty="0"/>
              <a:t> {</a:t>
            </a:r>
          </a:p>
          <a:p>
            <a:r>
              <a:rPr lang="en-US" sz="1400" dirty="0"/>
              <a:t>             </a:t>
            </a:r>
            <a:r>
              <a:rPr lang="en-US" sz="1400" b="1" dirty="0"/>
              <a:t>if</a:t>
            </a:r>
            <a:r>
              <a:rPr lang="en-US" sz="1400" dirty="0"/>
              <a:t> ($this-&gt;</a:t>
            </a:r>
            <a:r>
              <a:rPr lang="en-US" sz="1400" dirty="0" err="1"/>
              <a:t>getAlbum</a:t>
            </a:r>
            <a:r>
              <a:rPr lang="en-US" sz="1400" dirty="0"/>
              <a:t>($id)) {</a:t>
            </a:r>
          </a:p>
          <a:p>
            <a:r>
              <a:rPr lang="en-US" sz="1400" dirty="0"/>
              <a:t>                 $this-&gt;</a:t>
            </a:r>
            <a:r>
              <a:rPr lang="en-US" sz="1400" dirty="0" err="1"/>
              <a:t>tableGateway</a:t>
            </a:r>
            <a:r>
              <a:rPr lang="en-US" sz="1400" dirty="0"/>
              <a:t>-&gt;update($data, </a:t>
            </a:r>
            <a:r>
              <a:rPr lang="en-US" sz="1400" b="1" dirty="0"/>
              <a:t>array</a:t>
            </a:r>
            <a:r>
              <a:rPr lang="en-US" sz="1400" dirty="0"/>
              <a:t>('id' =&gt; $id));</a:t>
            </a:r>
          </a:p>
          <a:p>
            <a:r>
              <a:rPr lang="en-US" sz="1400" dirty="0"/>
              <a:t>             } </a:t>
            </a:r>
            <a:r>
              <a:rPr lang="en-US" sz="1400" b="1" dirty="0"/>
              <a:t>else</a:t>
            </a:r>
            <a:r>
              <a:rPr lang="en-US" sz="1400" dirty="0"/>
              <a:t> {</a:t>
            </a:r>
          </a:p>
          <a:p>
            <a:r>
              <a:rPr lang="en-US" sz="1400" dirty="0"/>
              <a:t>                 </a:t>
            </a:r>
            <a:r>
              <a:rPr lang="en-US" sz="1400" b="1" dirty="0"/>
              <a:t>throw</a:t>
            </a:r>
            <a:r>
              <a:rPr lang="en-US" sz="1400" dirty="0"/>
              <a:t> </a:t>
            </a:r>
            <a:r>
              <a:rPr lang="en-US" sz="1400" b="1" dirty="0"/>
              <a:t>new</a:t>
            </a:r>
            <a:r>
              <a:rPr lang="en-US" sz="1400" dirty="0"/>
              <a:t> \Exception('Album id does not exist');</a:t>
            </a:r>
          </a:p>
          <a:p>
            <a:r>
              <a:rPr lang="de-DE" sz="1400" dirty="0"/>
              <a:t>             }</a:t>
            </a:r>
          </a:p>
          <a:p>
            <a:r>
              <a:rPr lang="de-DE" sz="1400" dirty="0"/>
              <a:t>         }</a:t>
            </a:r>
          </a:p>
          <a:p>
            <a:r>
              <a:rPr lang="de-DE" sz="1400" dirty="0"/>
              <a:t>     }</a:t>
            </a:r>
          </a:p>
          <a:p>
            <a:endParaRPr lang="de-DE" sz="1400" dirty="0"/>
          </a:p>
          <a:p>
            <a:r>
              <a:rPr lang="de-DE" sz="1400" dirty="0"/>
              <a:t>     </a:t>
            </a:r>
            <a:r>
              <a:rPr lang="de-DE" sz="1400" b="1" dirty="0" err="1"/>
              <a:t>public</a:t>
            </a:r>
            <a:r>
              <a:rPr lang="de-DE" sz="1400" dirty="0"/>
              <a:t> </a:t>
            </a:r>
            <a:r>
              <a:rPr lang="de-DE" sz="1400" b="1" dirty="0" err="1"/>
              <a:t>function</a:t>
            </a:r>
            <a:r>
              <a:rPr lang="de-DE" sz="1400" dirty="0"/>
              <a:t> </a:t>
            </a:r>
            <a:r>
              <a:rPr lang="de-DE" sz="1400" dirty="0" err="1"/>
              <a:t>deleteAlbum</a:t>
            </a:r>
            <a:r>
              <a:rPr lang="de-DE" sz="1400" dirty="0"/>
              <a:t>($</a:t>
            </a:r>
            <a:r>
              <a:rPr lang="de-DE" sz="1400" dirty="0" err="1"/>
              <a:t>id</a:t>
            </a:r>
            <a:r>
              <a:rPr lang="de-DE" sz="1400" dirty="0"/>
              <a:t>)</a:t>
            </a:r>
          </a:p>
          <a:p>
            <a:r>
              <a:rPr lang="de-DE" sz="1400" dirty="0"/>
              <a:t>     {</a:t>
            </a:r>
          </a:p>
          <a:p>
            <a:r>
              <a:rPr lang="de-DE" sz="1400" dirty="0"/>
              <a:t>         $</a:t>
            </a:r>
            <a:r>
              <a:rPr lang="de-DE" sz="1400" dirty="0" err="1"/>
              <a:t>this</a:t>
            </a:r>
            <a:r>
              <a:rPr lang="de-DE" sz="1400" dirty="0"/>
              <a:t>-&gt;</a:t>
            </a:r>
            <a:r>
              <a:rPr lang="de-DE" sz="1400" dirty="0" err="1"/>
              <a:t>tableGateway</a:t>
            </a:r>
            <a:r>
              <a:rPr lang="de-DE" sz="1400" dirty="0"/>
              <a:t>-&gt;</a:t>
            </a:r>
            <a:r>
              <a:rPr lang="de-DE" sz="1400" dirty="0" err="1"/>
              <a:t>delete</a:t>
            </a:r>
            <a:r>
              <a:rPr lang="de-DE" sz="1400" dirty="0"/>
              <a:t>(</a:t>
            </a:r>
            <a:r>
              <a:rPr lang="de-DE" sz="1400" b="1" dirty="0" err="1"/>
              <a:t>array</a:t>
            </a:r>
            <a:r>
              <a:rPr lang="de-DE" sz="1400" dirty="0"/>
              <a:t>('</a:t>
            </a:r>
            <a:r>
              <a:rPr lang="de-DE" sz="1400" dirty="0" err="1"/>
              <a:t>id</a:t>
            </a:r>
            <a:r>
              <a:rPr lang="de-DE" sz="1400" dirty="0"/>
              <a:t>' =&gt; (</a:t>
            </a:r>
            <a:r>
              <a:rPr lang="de-DE" sz="1400" dirty="0" err="1"/>
              <a:t>int</a:t>
            </a:r>
            <a:r>
              <a:rPr lang="de-DE" sz="1400" dirty="0"/>
              <a:t>) $</a:t>
            </a:r>
            <a:r>
              <a:rPr lang="de-DE" sz="1400" dirty="0" err="1"/>
              <a:t>id</a:t>
            </a:r>
            <a:r>
              <a:rPr lang="de-DE" sz="1400" dirty="0"/>
              <a:t>));</a:t>
            </a:r>
          </a:p>
          <a:p>
            <a:r>
              <a:rPr lang="de-DE" sz="1400" dirty="0"/>
              <a:t>     }</a:t>
            </a:r>
          </a:p>
          <a:p>
            <a:r>
              <a:rPr lang="de-DE" sz="1400" dirty="0"/>
              <a:t> }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96631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Cấu hình </a:t>
            </a:r>
            <a:r>
              <a:rPr lang="en-US" dirty="0" err="1"/>
              <a:t>ServiceManager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Edit file </a:t>
            </a:r>
            <a:r>
              <a:rPr lang="en-US" sz="2000" dirty="0" smtClean="0"/>
              <a:t>module/Album/</a:t>
            </a:r>
            <a:r>
              <a:rPr lang="en-US" sz="2000" dirty="0" err="1"/>
              <a:t>Module.php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240693"/>
            <a:ext cx="8501449" cy="136792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/>
              <a:t>// </a:t>
            </a:r>
            <a:r>
              <a:rPr lang="vi-VN" sz="1400" dirty="0" smtClean="0"/>
              <a:t>bổ sung phần import</a:t>
            </a:r>
            <a:r>
              <a:rPr lang="en-US" sz="1400" dirty="0" smtClean="0"/>
              <a:t> </a:t>
            </a:r>
          </a:p>
          <a:p>
            <a:r>
              <a:rPr lang="en-US" sz="1400" b="1" dirty="0" smtClean="0"/>
              <a:t>use</a:t>
            </a:r>
            <a:r>
              <a:rPr lang="en-US" sz="1400" dirty="0" smtClean="0"/>
              <a:t> </a:t>
            </a:r>
            <a:r>
              <a:rPr lang="en-US" sz="1400" dirty="0"/>
              <a:t>Album\Model\Album;</a:t>
            </a:r>
          </a:p>
          <a:p>
            <a:r>
              <a:rPr lang="en-US" sz="1400" dirty="0"/>
              <a:t> </a:t>
            </a:r>
            <a:r>
              <a:rPr lang="en-US" sz="1400" b="1" dirty="0"/>
              <a:t>use</a:t>
            </a:r>
            <a:r>
              <a:rPr lang="en-US" sz="1400" dirty="0"/>
              <a:t> Album\Model\</a:t>
            </a:r>
            <a:r>
              <a:rPr lang="en-US" sz="1400" dirty="0" err="1"/>
              <a:t>AlbumTable</a:t>
            </a:r>
            <a:r>
              <a:rPr lang="en-US" sz="1400" dirty="0"/>
              <a:t>;</a:t>
            </a:r>
          </a:p>
          <a:p>
            <a:r>
              <a:rPr lang="en-US" sz="1400" dirty="0"/>
              <a:t> </a:t>
            </a:r>
            <a:r>
              <a:rPr lang="en-US" sz="1400" b="1" dirty="0"/>
              <a:t>use</a:t>
            </a:r>
            <a:r>
              <a:rPr lang="en-US" sz="1400" dirty="0"/>
              <a:t> </a:t>
            </a:r>
            <a:r>
              <a:rPr lang="en-US" sz="1400" dirty="0" err="1"/>
              <a:t>Zend</a:t>
            </a:r>
            <a:r>
              <a:rPr lang="en-US" sz="1400" dirty="0"/>
              <a:t>\Db\</a:t>
            </a:r>
            <a:r>
              <a:rPr lang="en-US" sz="1400" dirty="0" err="1"/>
              <a:t>ResultSet</a:t>
            </a:r>
            <a:r>
              <a:rPr lang="en-US" sz="1400" dirty="0"/>
              <a:t>\</a:t>
            </a:r>
            <a:r>
              <a:rPr lang="en-US" sz="1400" dirty="0" err="1"/>
              <a:t>ResultSet</a:t>
            </a:r>
            <a:r>
              <a:rPr lang="en-US" sz="1400" dirty="0"/>
              <a:t>;</a:t>
            </a:r>
          </a:p>
          <a:p>
            <a:r>
              <a:rPr lang="en-US" sz="1400" dirty="0"/>
              <a:t> </a:t>
            </a:r>
            <a:r>
              <a:rPr lang="en-US" sz="1400" b="1" dirty="0"/>
              <a:t>use</a:t>
            </a:r>
            <a:r>
              <a:rPr lang="en-US" sz="1400" dirty="0"/>
              <a:t> </a:t>
            </a:r>
            <a:r>
              <a:rPr lang="en-US" sz="1400" dirty="0" err="1"/>
              <a:t>Zend</a:t>
            </a:r>
            <a:r>
              <a:rPr lang="en-US" sz="1400" dirty="0"/>
              <a:t>\Db\</a:t>
            </a:r>
            <a:r>
              <a:rPr lang="en-US" sz="1400" dirty="0" err="1"/>
              <a:t>TableGateway</a:t>
            </a:r>
            <a:r>
              <a:rPr lang="en-US" sz="1400" dirty="0"/>
              <a:t>\</a:t>
            </a:r>
            <a:r>
              <a:rPr lang="en-US" sz="1400" dirty="0" err="1"/>
              <a:t>TableGateway</a:t>
            </a:r>
            <a:r>
              <a:rPr lang="en-US" sz="1400" dirty="0" smtClean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672811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Cấu hình </a:t>
            </a:r>
            <a:r>
              <a:rPr lang="en-US" dirty="0" err="1"/>
              <a:t>ServiceManager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Edit file </a:t>
            </a:r>
            <a:r>
              <a:rPr lang="en-US" sz="2000" dirty="0" smtClean="0"/>
              <a:t>module/Album/</a:t>
            </a:r>
            <a:r>
              <a:rPr lang="en-US" sz="2000" dirty="0" err="1"/>
              <a:t>Module.php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240692"/>
            <a:ext cx="8501449" cy="420909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i="1" dirty="0" smtClean="0"/>
              <a:t>    // </a:t>
            </a:r>
            <a:r>
              <a:rPr lang="vi-VN" sz="1400" i="1" dirty="0" smtClean="0"/>
              <a:t>thêm function</a:t>
            </a:r>
            <a:endParaRPr lang="en-US" sz="1400" dirty="0"/>
          </a:p>
          <a:p>
            <a:r>
              <a:rPr lang="en-US" sz="1400" dirty="0"/>
              <a:t>     </a:t>
            </a:r>
            <a:r>
              <a:rPr lang="en-US" sz="1400" b="1" dirty="0"/>
              <a:t>public</a:t>
            </a:r>
            <a:r>
              <a:rPr lang="en-US" sz="1400" dirty="0"/>
              <a:t> </a:t>
            </a:r>
            <a:r>
              <a:rPr lang="en-US" sz="1400" b="1" dirty="0"/>
              <a:t>function</a:t>
            </a:r>
            <a:r>
              <a:rPr lang="en-US" sz="1400" dirty="0"/>
              <a:t> </a:t>
            </a:r>
            <a:r>
              <a:rPr lang="en-US" sz="1400" dirty="0" err="1"/>
              <a:t>getServiceConfig</a:t>
            </a:r>
            <a:r>
              <a:rPr lang="en-US" sz="1400" dirty="0"/>
              <a:t>()</a:t>
            </a:r>
          </a:p>
          <a:p>
            <a:r>
              <a:rPr lang="de-DE" sz="1400" dirty="0"/>
              <a:t>     {</a:t>
            </a:r>
          </a:p>
          <a:p>
            <a:r>
              <a:rPr lang="en-US" sz="1400" dirty="0"/>
              <a:t>         </a:t>
            </a:r>
            <a:r>
              <a:rPr lang="en-US" sz="1400" b="1" dirty="0"/>
              <a:t>return</a:t>
            </a:r>
            <a:r>
              <a:rPr lang="en-US" sz="1400" dirty="0"/>
              <a:t>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en-US" sz="1400" dirty="0"/>
              <a:t>             'factories' =&gt;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en-US" sz="1400" dirty="0"/>
              <a:t>                 'Album\Model\</a:t>
            </a:r>
            <a:r>
              <a:rPr lang="en-US" sz="1400" dirty="0" err="1"/>
              <a:t>AlbumTable</a:t>
            </a:r>
            <a:r>
              <a:rPr lang="en-US" sz="1400" dirty="0"/>
              <a:t>' =&gt;  </a:t>
            </a:r>
            <a:r>
              <a:rPr lang="en-US" sz="1400" b="1" dirty="0"/>
              <a:t>function</a:t>
            </a:r>
            <a:r>
              <a:rPr lang="en-US" sz="1400" dirty="0"/>
              <a:t>($</a:t>
            </a:r>
            <a:r>
              <a:rPr lang="en-US" sz="1400" dirty="0" err="1"/>
              <a:t>sm</a:t>
            </a:r>
            <a:r>
              <a:rPr lang="en-US" sz="1400" dirty="0"/>
              <a:t>) {</a:t>
            </a:r>
          </a:p>
          <a:p>
            <a:r>
              <a:rPr lang="en-US" sz="1400" dirty="0"/>
              <a:t>                     $</a:t>
            </a:r>
            <a:r>
              <a:rPr lang="en-US" sz="1400" dirty="0" err="1"/>
              <a:t>tableGateway</a:t>
            </a:r>
            <a:r>
              <a:rPr lang="en-US" sz="1400" dirty="0"/>
              <a:t> = $</a:t>
            </a:r>
            <a:r>
              <a:rPr lang="en-US" sz="1400" dirty="0" err="1"/>
              <a:t>sm</a:t>
            </a:r>
            <a:r>
              <a:rPr lang="en-US" sz="1400" dirty="0"/>
              <a:t>-&gt;get('</a:t>
            </a:r>
            <a:r>
              <a:rPr lang="en-US" sz="1400" dirty="0" err="1"/>
              <a:t>AlbumTableGateway</a:t>
            </a:r>
            <a:r>
              <a:rPr lang="en-US" sz="1400" dirty="0"/>
              <a:t>');</a:t>
            </a:r>
          </a:p>
          <a:p>
            <a:r>
              <a:rPr lang="en-US" sz="1400" dirty="0"/>
              <a:t>                     $table = </a:t>
            </a:r>
            <a:r>
              <a:rPr lang="en-US" sz="1400" b="1" dirty="0"/>
              <a:t>new</a:t>
            </a:r>
            <a:r>
              <a:rPr lang="en-US" sz="1400" dirty="0"/>
              <a:t> </a:t>
            </a:r>
            <a:r>
              <a:rPr lang="en-US" sz="1400" dirty="0" err="1"/>
              <a:t>AlbumTable</a:t>
            </a:r>
            <a:r>
              <a:rPr lang="en-US" sz="1400" dirty="0"/>
              <a:t>($</a:t>
            </a:r>
            <a:r>
              <a:rPr lang="en-US" sz="1400" dirty="0" err="1"/>
              <a:t>tableGateway</a:t>
            </a:r>
            <a:r>
              <a:rPr lang="en-US" sz="1400" dirty="0"/>
              <a:t>);</a:t>
            </a:r>
          </a:p>
          <a:p>
            <a:r>
              <a:rPr lang="en-US" sz="1400" dirty="0"/>
              <a:t>                     </a:t>
            </a:r>
            <a:r>
              <a:rPr lang="en-US" sz="1400" b="1" dirty="0"/>
              <a:t>return</a:t>
            </a:r>
            <a:r>
              <a:rPr lang="en-US" sz="1400" dirty="0"/>
              <a:t> $table;</a:t>
            </a:r>
          </a:p>
          <a:p>
            <a:r>
              <a:rPr lang="de-DE" sz="1400" dirty="0"/>
              <a:t>                 },</a:t>
            </a:r>
          </a:p>
          <a:p>
            <a:r>
              <a:rPr lang="en-US" sz="1400" dirty="0"/>
              <a:t>                 '</a:t>
            </a:r>
            <a:r>
              <a:rPr lang="en-US" sz="1400" dirty="0" err="1"/>
              <a:t>AlbumTableGateway</a:t>
            </a:r>
            <a:r>
              <a:rPr lang="en-US" sz="1400" dirty="0"/>
              <a:t>' =&gt; </a:t>
            </a:r>
            <a:r>
              <a:rPr lang="en-US" sz="1400" b="1" dirty="0"/>
              <a:t>function</a:t>
            </a:r>
            <a:r>
              <a:rPr lang="en-US" sz="1400" dirty="0"/>
              <a:t> ($</a:t>
            </a:r>
            <a:r>
              <a:rPr lang="en-US" sz="1400" dirty="0" err="1"/>
              <a:t>sm</a:t>
            </a:r>
            <a:r>
              <a:rPr lang="en-US" sz="1400" dirty="0"/>
              <a:t>) {</a:t>
            </a:r>
          </a:p>
          <a:p>
            <a:r>
              <a:rPr lang="en-US" sz="1400" dirty="0"/>
              <a:t>                     $</a:t>
            </a:r>
            <a:r>
              <a:rPr lang="en-US" sz="1400" dirty="0" err="1"/>
              <a:t>dbAdapter</a:t>
            </a:r>
            <a:r>
              <a:rPr lang="en-US" sz="1400" dirty="0"/>
              <a:t> = $</a:t>
            </a:r>
            <a:r>
              <a:rPr lang="en-US" sz="1400" dirty="0" err="1"/>
              <a:t>sm</a:t>
            </a:r>
            <a:r>
              <a:rPr lang="en-US" sz="1400" dirty="0"/>
              <a:t>-&gt;get('</a:t>
            </a:r>
            <a:r>
              <a:rPr lang="en-US" sz="1400" dirty="0" err="1"/>
              <a:t>Zend</a:t>
            </a:r>
            <a:r>
              <a:rPr lang="en-US" sz="1400" dirty="0"/>
              <a:t>\Db\Adapter\Adapter');</a:t>
            </a:r>
          </a:p>
          <a:p>
            <a:r>
              <a:rPr lang="en-US" sz="1400" dirty="0"/>
              <a:t>                     $</a:t>
            </a:r>
            <a:r>
              <a:rPr lang="en-US" sz="1400" dirty="0" err="1"/>
              <a:t>resultSetPrototype</a:t>
            </a:r>
            <a:r>
              <a:rPr lang="en-US" sz="1400" dirty="0"/>
              <a:t> = </a:t>
            </a:r>
            <a:r>
              <a:rPr lang="en-US" sz="1400" b="1" dirty="0"/>
              <a:t>new</a:t>
            </a:r>
            <a:r>
              <a:rPr lang="en-US" sz="1400" dirty="0"/>
              <a:t> </a:t>
            </a:r>
            <a:r>
              <a:rPr lang="en-US" sz="1400" dirty="0" err="1"/>
              <a:t>ResultSet</a:t>
            </a:r>
            <a:r>
              <a:rPr lang="en-US" sz="1400" dirty="0"/>
              <a:t>();</a:t>
            </a:r>
          </a:p>
          <a:p>
            <a:r>
              <a:rPr lang="en-US" sz="1400" dirty="0"/>
              <a:t>                     $</a:t>
            </a:r>
            <a:r>
              <a:rPr lang="en-US" sz="1400" dirty="0" err="1"/>
              <a:t>resultSetPrototype</a:t>
            </a:r>
            <a:r>
              <a:rPr lang="en-US" sz="1400" dirty="0"/>
              <a:t>-&gt;</a:t>
            </a:r>
            <a:r>
              <a:rPr lang="en-US" sz="1400" dirty="0" err="1"/>
              <a:t>setArrayObjectPrototype</a:t>
            </a:r>
            <a:r>
              <a:rPr lang="en-US" sz="1400" dirty="0"/>
              <a:t>(</a:t>
            </a:r>
            <a:r>
              <a:rPr lang="en-US" sz="1400" b="1" dirty="0"/>
              <a:t>new</a:t>
            </a:r>
            <a:r>
              <a:rPr lang="en-US" sz="1400" dirty="0"/>
              <a:t> Album());</a:t>
            </a:r>
          </a:p>
          <a:p>
            <a:r>
              <a:rPr lang="en-US" sz="1400" dirty="0"/>
              <a:t>                     </a:t>
            </a:r>
            <a:r>
              <a:rPr lang="en-US" sz="1400" b="1" dirty="0"/>
              <a:t>return</a:t>
            </a:r>
            <a:r>
              <a:rPr lang="en-US" sz="1400" dirty="0"/>
              <a:t> </a:t>
            </a:r>
            <a:r>
              <a:rPr lang="en-US" sz="1400" b="1" dirty="0"/>
              <a:t>new</a:t>
            </a:r>
            <a:r>
              <a:rPr lang="en-US" sz="1400" dirty="0"/>
              <a:t> </a:t>
            </a:r>
            <a:r>
              <a:rPr lang="en-US" sz="1400" dirty="0" err="1"/>
              <a:t>TableGateway</a:t>
            </a:r>
            <a:r>
              <a:rPr lang="en-US" sz="1400" dirty="0"/>
              <a:t>('album', $</a:t>
            </a:r>
            <a:r>
              <a:rPr lang="en-US" sz="1400" dirty="0" err="1"/>
              <a:t>dbAdapter</a:t>
            </a:r>
            <a:r>
              <a:rPr lang="en-US" sz="1400" dirty="0"/>
              <a:t>, </a:t>
            </a:r>
            <a:r>
              <a:rPr lang="en-US" sz="1400" b="1" dirty="0"/>
              <a:t>null</a:t>
            </a:r>
            <a:r>
              <a:rPr lang="en-US" sz="1400" dirty="0"/>
              <a:t>, $</a:t>
            </a:r>
            <a:r>
              <a:rPr lang="en-US" sz="1400" dirty="0" err="1"/>
              <a:t>resultSetPrototype</a:t>
            </a:r>
            <a:r>
              <a:rPr lang="en-US" sz="1400" dirty="0"/>
              <a:t>);</a:t>
            </a:r>
          </a:p>
          <a:p>
            <a:r>
              <a:rPr lang="de-DE" sz="1400" dirty="0"/>
              <a:t>                 },</a:t>
            </a:r>
          </a:p>
          <a:p>
            <a:r>
              <a:rPr lang="de-DE" sz="1400" dirty="0"/>
              <a:t>             ),</a:t>
            </a:r>
          </a:p>
          <a:p>
            <a:r>
              <a:rPr lang="de-DE" sz="1400" dirty="0"/>
              <a:t>         );</a:t>
            </a:r>
          </a:p>
          <a:p>
            <a:r>
              <a:rPr lang="de-DE" sz="1400" dirty="0"/>
              <a:t>     }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1197229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Cấu hình 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Edit file </a:t>
            </a:r>
            <a:r>
              <a:rPr lang="en-US" sz="2000" dirty="0" err="1"/>
              <a:t>config</a:t>
            </a:r>
            <a:r>
              <a:rPr lang="en-US" sz="2000" dirty="0"/>
              <a:t>/</a:t>
            </a:r>
            <a:r>
              <a:rPr lang="en-US" sz="2000" dirty="0" err="1"/>
              <a:t>autoload</a:t>
            </a:r>
            <a:r>
              <a:rPr lang="en-US" sz="2000" dirty="0"/>
              <a:t>/</a:t>
            </a:r>
            <a:r>
              <a:rPr lang="en-US" sz="2000" dirty="0" err="1"/>
              <a:t>global.php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240693"/>
            <a:ext cx="8501449" cy="336000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b="1" dirty="0"/>
              <a:t>return</a:t>
            </a:r>
            <a:r>
              <a:rPr lang="en-US" sz="1400" dirty="0"/>
              <a:t>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en-US" sz="1400" dirty="0"/>
              <a:t>     '</a:t>
            </a:r>
            <a:r>
              <a:rPr lang="en-US" sz="1400" dirty="0" err="1"/>
              <a:t>db</a:t>
            </a:r>
            <a:r>
              <a:rPr lang="en-US" sz="1400" dirty="0"/>
              <a:t>' =&gt;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en-US" sz="1400" dirty="0"/>
              <a:t>         'driver'         =&gt; '</a:t>
            </a:r>
            <a:r>
              <a:rPr lang="en-US" sz="1400" dirty="0" err="1"/>
              <a:t>Pdo</a:t>
            </a:r>
            <a:r>
              <a:rPr lang="en-US" sz="1400" dirty="0"/>
              <a:t>',</a:t>
            </a:r>
          </a:p>
          <a:p>
            <a:r>
              <a:rPr lang="en-US" sz="1400" dirty="0"/>
              <a:t>         '</a:t>
            </a:r>
            <a:r>
              <a:rPr lang="en-US" sz="1400" dirty="0" err="1"/>
              <a:t>dsn</a:t>
            </a:r>
            <a:r>
              <a:rPr lang="en-US" sz="1400" dirty="0"/>
              <a:t>'            =&gt; '</a:t>
            </a:r>
            <a:r>
              <a:rPr lang="en-US" sz="1400" dirty="0" err="1"/>
              <a:t>mysql:dbname</a:t>
            </a:r>
            <a:r>
              <a:rPr lang="en-US" sz="1400" dirty="0"/>
              <a:t>=zf2tutorial;host=</a:t>
            </a:r>
            <a:r>
              <a:rPr lang="en-US" sz="1400" dirty="0" err="1"/>
              <a:t>localhost</a:t>
            </a:r>
            <a:r>
              <a:rPr lang="en-US" sz="1400" dirty="0"/>
              <a:t>',</a:t>
            </a:r>
          </a:p>
          <a:p>
            <a:r>
              <a:rPr lang="en-US" sz="1400" dirty="0"/>
              <a:t>         '</a:t>
            </a:r>
            <a:r>
              <a:rPr lang="en-US" sz="1400" dirty="0" err="1"/>
              <a:t>driver_options</a:t>
            </a:r>
            <a:r>
              <a:rPr lang="en-US" sz="1400" dirty="0"/>
              <a:t>' =&gt;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en-US" sz="1400" dirty="0"/>
              <a:t>             PDO::MYSQL_ATTR_INIT_COMMAND =&gt; 'SET NAMES \'UTF8\''</a:t>
            </a:r>
          </a:p>
          <a:p>
            <a:r>
              <a:rPr lang="de-DE" sz="1400" dirty="0"/>
              <a:t>         ),</a:t>
            </a:r>
          </a:p>
          <a:p>
            <a:r>
              <a:rPr lang="de-DE" sz="1400" dirty="0"/>
              <a:t>     ),</a:t>
            </a:r>
          </a:p>
          <a:p>
            <a:r>
              <a:rPr lang="de-DE" sz="1400" dirty="0"/>
              <a:t>     '</a:t>
            </a:r>
            <a:r>
              <a:rPr lang="de-DE" sz="1400" dirty="0" err="1"/>
              <a:t>service_manager</a:t>
            </a:r>
            <a:r>
              <a:rPr lang="de-DE" sz="1400" dirty="0"/>
              <a:t>' =&gt; </a:t>
            </a:r>
            <a:r>
              <a:rPr lang="de-DE" sz="1400" b="1" dirty="0" err="1"/>
              <a:t>array</a:t>
            </a:r>
            <a:r>
              <a:rPr lang="de-DE" sz="1400" dirty="0"/>
              <a:t>(</a:t>
            </a:r>
          </a:p>
          <a:p>
            <a:r>
              <a:rPr lang="en-US" sz="1400" dirty="0"/>
              <a:t>         'factories' =&gt;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en-US" sz="1400" dirty="0"/>
              <a:t>             '</a:t>
            </a:r>
            <a:r>
              <a:rPr lang="en-US" sz="1400" dirty="0" err="1"/>
              <a:t>Zend</a:t>
            </a:r>
            <a:r>
              <a:rPr lang="en-US" sz="1400" dirty="0"/>
              <a:t>\Db\Adapter\Adapter'</a:t>
            </a:r>
          </a:p>
          <a:p>
            <a:r>
              <a:rPr lang="en-US" sz="1400" dirty="0"/>
              <a:t>                     =&gt; '</a:t>
            </a:r>
            <a:r>
              <a:rPr lang="en-US" sz="1400" dirty="0" err="1"/>
              <a:t>Zend</a:t>
            </a:r>
            <a:r>
              <a:rPr lang="en-US" sz="1400" dirty="0"/>
              <a:t>\Db\Adapter\</a:t>
            </a:r>
            <a:r>
              <a:rPr lang="en-US" sz="1400" dirty="0" err="1"/>
              <a:t>AdapterServiceFactory</a:t>
            </a:r>
            <a:r>
              <a:rPr lang="en-US" sz="1400" dirty="0"/>
              <a:t>',</a:t>
            </a:r>
          </a:p>
          <a:p>
            <a:r>
              <a:rPr lang="de-DE" sz="1400" dirty="0"/>
              <a:t>         ),</a:t>
            </a:r>
          </a:p>
          <a:p>
            <a:r>
              <a:rPr lang="de-DE" sz="1400" dirty="0"/>
              <a:t>     ),</a:t>
            </a:r>
          </a:p>
          <a:p>
            <a:r>
              <a:rPr lang="es-ES_tradnl" sz="1400" dirty="0"/>
              <a:t> );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1643307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Cấu hình 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Edit file </a:t>
            </a:r>
            <a:r>
              <a:rPr lang="en-US" sz="2000" dirty="0" err="1"/>
              <a:t>config</a:t>
            </a:r>
            <a:r>
              <a:rPr lang="en-US" sz="2000" dirty="0"/>
              <a:t>/</a:t>
            </a:r>
            <a:r>
              <a:rPr lang="en-US" sz="2000" dirty="0" err="1"/>
              <a:t>autoload</a:t>
            </a:r>
            <a:r>
              <a:rPr lang="en-US" sz="2000" dirty="0"/>
              <a:t>/</a:t>
            </a:r>
            <a:r>
              <a:rPr lang="en-US" sz="2000" dirty="0" err="1"/>
              <a:t>local.php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240693"/>
            <a:ext cx="8501449" cy="138425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b="1" dirty="0"/>
              <a:t>return</a:t>
            </a:r>
            <a:r>
              <a:rPr lang="en-US" sz="1400" dirty="0"/>
              <a:t>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en-US" sz="1400" dirty="0"/>
              <a:t>     '</a:t>
            </a:r>
            <a:r>
              <a:rPr lang="en-US" sz="1400" dirty="0" err="1"/>
              <a:t>db</a:t>
            </a:r>
            <a:r>
              <a:rPr lang="en-US" sz="1400" dirty="0"/>
              <a:t>' =&gt;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en-US" sz="1400" dirty="0"/>
              <a:t>         'username' =&gt; 'YOUR USERNAME HERE',</a:t>
            </a:r>
          </a:p>
          <a:p>
            <a:r>
              <a:rPr lang="en-US" sz="1400" dirty="0"/>
              <a:t>         'password' =&gt; 'YOUR PASSWORD HERE',</a:t>
            </a:r>
          </a:p>
          <a:p>
            <a:r>
              <a:rPr lang="de-DE" sz="1400" dirty="0"/>
              <a:t>     ),</a:t>
            </a:r>
          </a:p>
          <a:p>
            <a:r>
              <a:rPr lang="es-ES_tradnl" sz="1400" dirty="0"/>
              <a:t> );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144551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Lấy danh sách album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Edit file </a:t>
            </a:r>
            <a:r>
              <a:rPr lang="en-US" sz="2000" i="1" dirty="0"/>
              <a:t>module/Album/</a:t>
            </a:r>
            <a:r>
              <a:rPr lang="en-US" sz="2000" i="1" dirty="0" err="1"/>
              <a:t>src</a:t>
            </a:r>
            <a:r>
              <a:rPr lang="en-US" sz="2000" i="1" dirty="0"/>
              <a:t>/Album/Controller/</a:t>
            </a:r>
            <a:r>
              <a:rPr lang="en-US" sz="2000" i="1" dirty="0" err="1"/>
              <a:t>AlbumController.php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465613"/>
            <a:ext cx="8501449" cy="421277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/>
              <a:t>// </a:t>
            </a:r>
            <a:r>
              <a:rPr lang="vi-VN" sz="1400" dirty="0" smtClean="0"/>
              <a:t>khai báo biến</a:t>
            </a:r>
          </a:p>
          <a:p>
            <a:r>
              <a:rPr lang="en-US" sz="1400" b="1" dirty="0"/>
              <a:t>protected</a:t>
            </a:r>
            <a:r>
              <a:rPr lang="en-US" sz="1400" dirty="0"/>
              <a:t> $</a:t>
            </a:r>
            <a:r>
              <a:rPr lang="en-US" sz="1400" dirty="0" err="1"/>
              <a:t>albumTable</a:t>
            </a:r>
            <a:r>
              <a:rPr lang="en-US" sz="1400" dirty="0"/>
              <a:t>;	</a:t>
            </a:r>
          </a:p>
          <a:p>
            <a:endParaRPr lang="en-US" sz="1400" dirty="0" smtClean="0"/>
          </a:p>
          <a:p>
            <a:r>
              <a:rPr lang="en-US" sz="1400" dirty="0" smtClean="0"/>
              <a:t>// </a:t>
            </a:r>
            <a:r>
              <a:rPr lang="vi-VN" sz="1400" dirty="0" smtClean="0"/>
              <a:t>bổ sung function</a:t>
            </a:r>
          </a:p>
          <a:p>
            <a:r>
              <a:rPr lang="en-US" sz="1400" b="1" dirty="0"/>
              <a:t>public</a:t>
            </a:r>
            <a:r>
              <a:rPr lang="en-US" sz="1400" dirty="0"/>
              <a:t> </a:t>
            </a:r>
            <a:r>
              <a:rPr lang="en-US" sz="1400" b="1" dirty="0"/>
              <a:t>function</a:t>
            </a:r>
            <a:r>
              <a:rPr lang="en-US" sz="1400" dirty="0"/>
              <a:t> </a:t>
            </a:r>
            <a:r>
              <a:rPr lang="en-US" sz="1400" dirty="0" err="1"/>
              <a:t>getAlbumTable</a:t>
            </a:r>
            <a:r>
              <a:rPr lang="en-US" sz="1400" dirty="0" smtClean="0"/>
              <a:t>() </a:t>
            </a:r>
            <a:r>
              <a:rPr lang="de-DE" sz="1400" dirty="0" smtClean="0"/>
              <a:t>{</a:t>
            </a:r>
            <a:endParaRPr lang="de-DE" sz="1400" dirty="0"/>
          </a:p>
          <a:p>
            <a:r>
              <a:rPr lang="en-US" sz="1400" dirty="0"/>
              <a:t>         </a:t>
            </a:r>
            <a:r>
              <a:rPr lang="en-US" sz="1400" b="1" dirty="0"/>
              <a:t>if</a:t>
            </a:r>
            <a:r>
              <a:rPr lang="en-US" sz="1400" dirty="0"/>
              <a:t> (!$this-&gt;</a:t>
            </a:r>
            <a:r>
              <a:rPr lang="en-US" sz="1400" dirty="0" err="1"/>
              <a:t>albumTable</a:t>
            </a:r>
            <a:r>
              <a:rPr lang="en-US" sz="1400" dirty="0"/>
              <a:t>) {</a:t>
            </a:r>
          </a:p>
          <a:p>
            <a:r>
              <a:rPr lang="en-US" sz="1400" dirty="0"/>
              <a:t>             $</a:t>
            </a:r>
            <a:r>
              <a:rPr lang="en-US" sz="1400" dirty="0" err="1"/>
              <a:t>sm</a:t>
            </a:r>
            <a:r>
              <a:rPr lang="en-US" sz="1400" dirty="0"/>
              <a:t> = $this-&gt;</a:t>
            </a:r>
            <a:r>
              <a:rPr lang="en-US" sz="1400" dirty="0" err="1"/>
              <a:t>getServiceLocator</a:t>
            </a:r>
            <a:r>
              <a:rPr lang="en-US" sz="1400" dirty="0"/>
              <a:t>();</a:t>
            </a:r>
          </a:p>
          <a:p>
            <a:r>
              <a:rPr lang="en-US" sz="1400" dirty="0"/>
              <a:t>             $this-&gt;</a:t>
            </a:r>
            <a:r>
              <a:rPr lang="en-US" sz="1400" dirty="0" err="1"/>
              <a:t>albumTable</a:t>
            </a:r>
            <a:r>
              <a:rPr lang="en-US" sz="1400" dirty="0"/>
              <a:t> = $</a:t>
            </a:r>
            <a:r>
              <a:rPr lang="en-US" sz="1400" dirty="0" err="1"/>
              <a:t>sm</a:t>
            </a:r>
            <a:r>
              <a:rPr lang="en-US" sz="1400" dirty="0"/>
              <a:t>-&gt;get('Album\Model\</a:t>
            </a:r>
            <a:r>
              <a:rPr lang="en-US" sz="1400" dirty="0" err="1"/>
              <a:t>AlbumTable</a:t>
            </a:r>
            <a:r>
              <a:rPr lang="en-US" sz="1400" dirty="0"/>
              <a:t>');</a:t>
            </a:r>
          </a:p>
          <a:p>
            <a:r>
              <a:rPr lang="de-DE" sz="1400" dirty="0"/>
              <a:t>         }</a:t>
            </a:r>
          </a:p>
          <a:p>
            <a:r>
              <a:rPr lang="de-DE" sz="1400" dirty="0"/>
              <a:t>         </a:t>
            </a:r>
            <a:r>
              <a:rPr lang="de-DE" sz="1400" b="1" dirty="0" err="1"/>
              <a:t>return</a:t>
            </a:r>
            <a:r>
              <a:rPr lang="de-DE" sz="1400" dirty="0"/>
              <a:t> $</a:t>
            </a:r>
            <a:r>
              <a:rPr lang="de-DE" sz="1400" dirty="0" err="1"/>
              <a:t>this</a:t>
            </a:r>
            <a:r>
              <a:rPr lang="de-DE" sz="1400" dirty="0"/>
              <a:t>-&gt;</a:t>
            </a:r>
            <a:r>
              <a:rPr lang="de-DE" sz="1400" dirty="0" err="1"/>
              <a:t>albumTable</a:t>
            </a:r>
            <a:r>
              <a:rPr lang="de-DE" sz="1400" dirty="0"/>
              <a:t>;</a:t>
            </a:r>
          </a:p>
          <a:p>
            <a:r>
              <a:rPr lang="de-DE" sz="1400" dirty="0" smtClean="0"/>
              <a:t>}</a:t>
            </a:r>
          </a:p>
          <a:p>
            <a:endParaRPr lang="de-DE" sz="1400" dirty="0"/>
          </a:p>
          <a:p>
            <a:r>
              <a:rPr lang="de-DE" sz="1400" dirty="0" smtClean="0"/>
              <a:t>// </a:t>
            </a:r>
            <a:r>
              <a:rPr lang="vi-VN" sz="1400" dirty="0" smtClean="0"/>
              <a:t>sửa hàm indexAction, gọi hàm getAlbumTable</a:t>
            </a:r>
          </a:p>
          <a:p>
            <a:r>
              <a:rPr lang="en-US" sz="1400" b="1" dirty="0"/>
              <a:t>public</a:t>
            </a:r>
            <a:r>
              <a:rPr lang="en-US" sz="1400" dirty="0"/>
              <a:t> </a:t>
            </a:r>
            <a:r>
              <a:rPr lang="en-US" sz="1400" b="1" dirty="0"/>
              <a:t>function</a:t>
            </a:r>
            <a:r>
              <a:rPr lang="en-US" sz="1400" dirty="0"/>
              <a:t> </a:t>
            </a:r>
            <a:r>
              <a:rPr lang="en-US" sz="1400" dirty="0" err="1"/>
              <a:t>indexAction</a:t>
            </a:r>
            <a:r>
              <a:rPr lang="en-US" sz="1400" dirty="0" smtClean="0"/>
              <a:t>() </a:t>
            </a:r>
            <a:r>
              <a:rPr lang="de-DE" sz="1400" dirty="0" smtClean="0"/>
              <a:t>{</a:t>
            </a:r>
            <a:endParaRPr lang="de-DE" sz="1400" dirty="0"/>
          </a:p>
          <a:p>
            <a:r>
              <a:rPr lang="de-DE" sz="1400" dirty="0"/>
              <a:t>         </a:t>
            </a:r>
            <a:r>
              <a:rPr lang="de-DE" sz="1400" b="1" dirty="0" err="1"/>
              <a:t>return</a:t>
            </a:r>
            <a:r>
              <a:rPr lang="de-DE" sz="1400" dirty="0"/>
              <a:t> </a:t>
            </a:r>
            <a:r>
              <a:rPr lang="de-DE" sz="1400" b="1" dirty="0" err="1"/>
              <a:t>new</a:t>
            </a:r>
            <a:r>
              <a:rPr lang="de-DE" sz="1400" dirty="0"/>
              <a:t> </a:t>
            </a:r>
            <a:r>
              <a:rPr lang="de-DE" sz="1400" dirty="0" err="1"/>
              <a:t>ViewModel</a:t>
            </a:r>
            <a:r>
              <a:rPr lang="de-DE" sz="1400" dirty="0"/>
              <a:t>(</a:t>
            </a:r>
            <a:r>
              <a:rPr lang="de-DE" sz="1400" b="1" dirty="0" err="1"/>
              <a:t>array</a:t>
            </a:r>
            <a:r>
              <a:rPr lang="de-DE" sz="1400" dirty="0"/>
              <a:t>(</a:t>
            </a:r>
          </a:p>
          <a:p>
            <a:r>
              <a:rPr lang="de-DE" sz="1400" dirty="0"/>
              <a:t>             '</a:t>
            </a:r>
            <a:r>
              <a:rPr lang="de-DE" sz="1400" dirty="0" err="1"/>
              <a:t>albums</a:t>
            </a:r>
            <a:r>
              <a:rPr lang="de-DE" sz="1400" dirty="0"/>
              <a:t>' =&gt; $</a:t>
            </a:r>
            <a:r>
              <a:rPr lang="de-DE" sz="1400" dirty="0" err="1"/>
              <a:t>this</a:t>
            </a:r>
            <a:r>
              <a:rPr lang="de-DE" sz="1400" dirty="0"/>
              <a:t>-&gt;</a:t>
            </a:r>
            <a:r>
              <a:rPr lang="de-DE" sz="1400" dirty="0" err="1"/>
              <a:t>getAlbumTable</a:t>
            </a:r>
            <a:r>
              <a:rPr lang="de-DE" sz="1400" dirty="0"/>
              <a:t>()-&gt;</a:t>
            </a:r>
            <a:r>
              <a:rPr lang="de-DE" sz="1400" dirty="0" err="1"/>
              <a:t>fetchAll</a:t>
            </a:r>
            <a:r>
              <a:rPr lang="de-DE" sz="1400" dirty="0"/>
              <a:t>(),</a:t>
            </a:r>
          </a:p>
          <a:p>
            <a:r>
              <a:rPr lang="de-DE" sz="1400" dirty="0"/>
              <a:t>         </a:t>
            </a:r>
            <a:r>
              <a:rPr lang="de-DE" sz="1400" dirty="0" smtClean="0"/>
              <a:t>));</a:t>
            </a:r>
          </a:p>
          <a:p>
            <a:r>
              <a:rPr lang="de-DE" sz="1400" dirty="0" smtClean="0"/>
              <a:t>}</a:t>
            </a:r>
            <a:endParaRPr lang="vi-VN" sz="1400" dirty="0" smtClean="0"/>
          </a:p>
        </p:txBody>
      </p:sp>
    </p:spTree>
    <p:extLst>
      <p:ext uri="{BB962C8B-B14F-4D97-AF65-F5344CB8AC3E}">
        <p14:creationId xmlns:p14="http://schemas.microsoft.com/office/powerpoint/2010/main" val="178636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PHP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làm</a:t>
            </a:r>
            <a:r>
              <a:rPr lang="en-US" dirty="0" smtClean="0"/>
              <a:t> </a:t>
            </a:r>
            <a:r>
              <a:rPr lang="en-US" dirty="0" err="1" smtClean="0"/>
              <a:t>gì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Tạo</a:t>
            </a:r>
            <a:r>
              <a:rPr lang="en-US" dirty="0" smtClean="0"/>
              <a:t> </a:t>
            </a:r>
            <a:r>
              <a:rPr lang="en-US" dirty="0" err="1" smtClean="0"/>
              <a:t>ra</a:t>
            </a:r>
            <a:r>
              <a:rPr lang="en-US" dirty="0" smtClean="0"/>
              <a:t> </a:t>
            </a:r>
            <a:r>
              <a:rPr lang="en-US" dirty="0" err="1" smtClean="0"/>
              <a:t>trang</a:t>
            </a:r>
            <a:r>
              <a:rPr lang="en-US" dirty="0" smtClean="0"/>
              <a:t> web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nội</a:t>
            </a:r>
            <a:r>
              <a:rPr lang="en-US" dirty="0" smtClean="0"/>
              <a:t> dung </a:t>
            </a:r>
            <a:r>
              <a:rPr lang="en-US" dirty="0" err="1" smtClean="0"/>
              <a:t>động</a:t>
            </a:r>
            <a:endParaRPr lang="en-US" dirty="0" smtClean="0"/>
          </a:p>
          <a:p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/>
              <a:t> create, open, read, write, delete, </a:t>
            </a:r>
            <a:r>
              <a:rPr lang="en-US" dirty="0" err="1" smtClean="0"/>
              <a:t>và</a:t>
            </a:r>
            <a:r>
              <a:rPr lang="en-US" dirty="0" smtClean="0"/>
              <a:t> close file </a:t>
            </a:r>
            <a:r>
              <a:rPr lang="en-US" dirty="0" err="1" smtClean="0"/>
              <a:t>trên</a:t>
            </a:r>
            <a:r>
              <a:rPr lang="en-US" dirty="0" smtClean="0"/>
              <a:t> server</a:t>
            </a:r>
          </a:p>
          <a:p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lấy</a:t>
            </a:r>
            <a:r>
              <a:rPr lang="en-US" dirty="0" smtClean="0"/>
              <a:t> </a:t>
            </a:r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</a:t>
            </a:r>
            <a:r>
              <a:rPr lang="en-US" dirty="0" err="1" smtClean="0"/>
              <a:t>từ</a:t>
            </a:r>
            <a:r>
              <a:rPr lang="en-US" dirty="0" smtClean="0"/>
              <a:t> Form Data</a:t>
            </a:r>
          </a:p>
          <a:p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gửi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nhận</a:t>
            </a:r>
            <a:r>
              <a:rPr lang="en-US" dirty="0"/>
              <a:t> </a:t>
            </a:r>
            <a:r>
              <a:rPr lang="en-US" dirty="0" smtClean="0"/>
              <a:t>cookies</a:t>
            </a:r>
          </a:p>
          <a:p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/>
              <a:t> add, </a:t>
            </a:r>
            <a:r>
              <a:rPr lang="en-US" dirty="0" smtClean="0"/>
              <a:t>modify, delete </a:t>
            </a:r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database</a:t>
            </a:r>
          </a:p>
          <a:p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mã</a:t>
            </a:r>
            <a:r>
              <a:rPr lang="en-US" dirty="0" smtClean="0"/>
              <a:t> </a:t>
            </a:r>
            <a:r>
              <a:rPr lang="en-US" dirty="0" err="1" smtClean="0"/>
              <a:t>hóa</a:t>
            </a:r>
            <a:r>
              <a:rPr lang="en-US" dirty="0" smtClean="0"/>
              <a:t> </a:t>
            </a:r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endParaRPr lang="en-US" dirty="0" smtClean="0"/>
          </a:p>
          <a:p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quả</a:t>
            </a:r>
            <a:r>
              <a:rPr lang="en-US" dirty="0" smtClean="0"/>
              <a:t> </a:t>
            </a:r>
            <a:r>
              <a:rPr lang="en-US" dirty="0" err="1" smtClean="0"/>
              <a:t>trả</a:t>
            </a:r>
            <a:r>
              <a:rPr lang="en-US" dirty="0" smtClean="0"/>
              <a:t> </a:t>
            </a:r>
            <a:r>
              <a:rPr lang="en-US" dirty="0" err="1" smtClean="0"/>
              <a:t>về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/>
              <a:t> images, </a:t>
            </a:r>
            <a:r>
              <a:rPr lang="en-US" dirty="0" smtClean="0"/>
              <a:t>PDF, Flash movies </a:t>
            </a:r>
            <a:r>
              <a:rPr lang="en-US" dirty="0" err="1" smtClean="0"/>
              <a:t>hoặc</a:t>
            </a:r>
            <a:r>
              <a:rPr lang="en-US" dirty="0" smtClean="0"/>
              <a:t> </a:t>
            </a:r>
            <a:r>
              <a:rPr lang="en-US" dirty="0" err="1" smtClean="0"/>
              <a:t>bất</a:t>
            </a:r>
            <a:r>
              <a:rPr lang="en-US" dirty="0" smtClean="0"/>
              <a:t> </a:t>
            </a:r>
            <a:r>
              <a:rPr lang="en-US" dirty="0" err="1" smtClean="0"/>
              <a:t>cứ</a:t>
            </a:r>
            <a:r>
              <a:rPr lang="en-US" dirty="0" smtClean="0"/>
              <a:t> </a:t>
            </a:r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dạng</a:t>
            </a:r>
            <a:r>
              <a:rPr lang="en-US" dirty="0" smtClean="0"/>
              <a:t> </a:t>
            </a:r>
            <a:r>
              <a:rPr lang="en-US" dirty="0" err="1" smtClean="0"/>
              <a:t>văn</a:t>
            </a:r>
            <a:r>
              <a:rPr lang="en-US" dirty="0" smtClean="0"/>
              <a:t> </a:t>
            </a:r>
            <a:r>
              <a:rPr lang="en-US" dirty="0" err="1" smtClean="0"/>
              <a:t>bản</a:t>
            </a:r>
            <a:r>
              <a:rPr lang="en-US" dirty="0" smtClean="0"/>
              <a:t> </a:t>
            </a:r>
            <a:r>
              <a:rPr lang="en-US" dirty="0" err="1" smtClean="0"/>
              <a:t>nào</a:t>
            </a:r>
            <a:r>
              <a:rPr lang="en-US" dirty="0" smtClean="0"/>
              <a:t> </a:t>
            </a:r>
            <a:r>
              <a:rPr lang="en-US" dirty="0" err="1" smtClean="0"/>
              <a:t>như</a:t>
            </a:r>
            <a:r>
              <a:rPr lang="en-US" dirty="0" smtClean="0"/>
              <a:t> </a:t>
            </a:r>
            <a:r>
              <a:rPr lang="en-US" dirty="0" err="1" smtClean="0"/>
              <a:t>là</a:t>
            </a:r>
            <a:r>
              <a:rPr lang="en-US" dirty="0"/>
              <a:t> XHTML </a:t>
            </a:r>
            <a:r>
              <a:rPr lang="en-US" dirty="0" smtClean="0"/>
              <a:t>hay XML,…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60297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Hiển thị danh sách album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Edit file </a:t>
            </a:r>
            <a:r>
              <a:rPr lang="en-US" sz="2000" i="1" dirty="0"/>
              <a:t>module/Album/view/album/album/</a:t>
            </a:r>
            <a:r>
              <a:rPr lang="en-US" sz="2000" i="1" dirty="0" err="1"/>
              <a:t>index.phtml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220687"/>
            <a:ext cx="8501449" cy="44577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100" dirty="0"/>
              <a:t> &lt;?</a:t>
            </a:r>
            <a:r>
              <a:rPr lang="en-US" sz="1100" dirty="0" err="1" smtClean="0"/>
              <a:t>php</a:t>
            </a:r>
            <a:endParaRPr lang="en-US" sz="1100" dirty="0" smtClean="0"/>
          </a:p>
          <a:p>
            <a:r>
              <a:rPr lang="en-US" sz="1100" dirty="0" smtClean="0"/>
              <a:t> </a:t>
            </a:r>
            <a:r>
              <a:rPr lang="en-US" sz="1100" dirty="0"/>
              <a:t>$title = 'My albums';</a:t>
            </a:r>
          </a:p>
          <a:p>
            <a:r>
              <a:rPr lang="en-US" sz="1100" dirty="0"/>
              <a:t> $this-&gt;</a:t>
            </a:r>
            <a:r>
              <a:rPr lang="en-US" sz="1100" dirty="0" err="1"/>
              <a:t>headTitle</a:t>
            </a:r>
            <a:r>
              <a:rPr lang="en-US" sz="1100" dirty="0"/>
              <a:t>($title);</a:t>
            </a:r>
          </a:p>
          <a:p>
            <a:r>
              <a:rPr lang="fr-FR" sz="1100" dirty="0"/>
              <a:t> ?&gt;</a:t>
            </a:r>
          </a:p>
          <a:p>
            <a:r>
              <a:rPr lang="fr-FR" sz="1100" dirty="0"/>
              <a:t> &lt;h1&gt;&lt;?</a:t>
            </a:r>
            <a:r>
              <a:rPr lang="fr-FR" sz="1100" dirty="0" err="1"/>
              <a:t>php</a:t>
            </a:r>
            <a:r>
              <a:rPr lang="fr-FR" sz="1100" dirty="0"/>
              <a:t> </a:t>
            </a:r>
            <a:r>
              <a:rPr lang="fr-FR" sz="1100" b="1" dirty="0" err="1"/>
              <a:t>echo</a:t>
            </a:r>
            <a:r>
              <a:rPr lang="fr-FR" sz="1100" dirty="0"/>
              <a:t> $</a:t>
            </a:r>
            <a:r>
              <a:rPr lang="fr-FR" sz="1100" dirty="0" err="1"/>
              <a:t>this</a:t>
            </a:r>
            <a:r>
              <a:rPr lang="fr-FR" sz="1100" dirty="0"/>
              <a:t>-&gt;</a:t>
            </a:r>
            <a:r>
              <a:rPr lang="fr-FR" sz="1100" dirty="0" err="1"/>
              <a:t>escapeHtml</a:t>
            </a:r>
            <a:r>
              <a:rPr lang="fr-FR" sz="1100" dirty="0"/>
              <a:t>($</a:t>
            </a:r>
            <a:r>
              <a:rPr lang="fr-FR" sz="1100" dirty="0" err="1"/>
              <a:t>title</a:t>
            </a:r>
            <a:r>
              <a:rPr lang="fr-FR" sz="1100" dirty="0"/>
              <a:t>); ?&gt;&lt;/h1&gt;</a:t>
            </a:r>
          </a:p>
          <a:p>
            <a:r>
              <a:rPr lang="hr-HR" sz="1100" dirty="0"/>
              <a:t> &lt;p</a:t>
            </a:r>
            <a:r>
              <a:rPr lang="hr-HR" sz="1100" dirty="0" smtClean="0"/>
              <a:t>&gt;</a:t>
            </a:r>
            <a:r>
              <a:rPr lang="en-US" sz="1100" dirty="0" smtClean="0"/>
              <a:t>&lt;</a:t>
            </a:r>
            <a:r>
              <a:rPr lang="en-US" sz="1100" dirty="0"/>
              <a:t>a </a:t>
            </a:r>
            <a:r>
              <a:rPr lang="en-US" sz="1100" dirty="0" err="1"/>
              <a:t>href</a:t>
            </a:r>
            <a:r>
              <a:rPr lang="en-US" sz="1100" dirty="0"/>
              <a:t>="&lt;?</a:t>
            </a:r>
            <a:r>
              <a:rPr lang="en-US" sz="1100" dirty="0" err="1"/>
              <a:t>php</a:t>
            </a:r>
            <a:r>
              <a:rPr lang="en-US" sz="1100" dirty="0"/>
              <a:t> </a:t>
            </a:r>
            <a:r>
              <a:rPr lang="en-US" sz="1100" b="1" dirty="0"/>
              <a:t>echo</a:t>
            </a:r>
            <a:r>
              <a:rPr lang="en-US" sz="1100" dirty="0"/>
              <a:t> $this-&gt;</a:t>
            </a:r>
            <a:r>
              <a:rPr lang="en-US" sz="1100" dirty="0" err="1"/>
              <a:t>url</a:t>
            </a:r>
            <a:r>
              <a:rPr lang="en-US" sz="1100" dirty="0"/>
              <a:t>('album', </a:t>
            </a:r>
            <a:r>
              <a:rPr lang="en-US" sz="1100" b="1" dirty="0"/>
              <a:t>array</a:t>
            </a:r>
            <a:r>
              <a:rPr lang="en-US" sz="1100" dirty="0"/>
              <a:t>('action'=&gt;'add'));?&gt;"&gt;Add new album&lt;/a</a:t>
            </a:r>
            <a:r>
              <a:rPr lang="en-US" sz="1100" dirty="0" smtClean="0"/>
              <a:t>&gt;&lt;/</a:t>
            </a:r>
            <a:r>
              <a:rPr lang="en-US" sz="1100" dirty="0"/>
              <a:t>p</a:t>
            </a:r>
            <a:r>
              <a:rPr lang="en-US" sz="1100" dirty="0" smtClean="0"/>
              <a:t>&gt;</a:t>
            </a:r>
            <a:endParaRPr lang="en-US" sz="1100" dirty="0"/>
          </a:p>
          <a:p>
            <a:r>
              <a:rPr lang="en-US" sz="1100" dirty="0"/>
              <a:t> &lt;table class="table"&gt;</a:t>
            </a:r>
          </a:p>
          <a:p>
            <a:r>
              <a:rPr lang="hr-HR" sz="1100" dirty="0"/>
              <a:t> &lt;</a:t>
            </a:r>
            <a:r>
              <a:rPr lang="hr-HR" sz="1100" dirty="0" err="1"/>
              <a:t>tr</a:t>
            </a:r>
            <a:r>
              <a:rPr lang="hr-HR" sz="1100" dirty="0"/>
              <a:t>&gt;</a:t>
            </a:r>
          </a:p>
          <a:p>
            <a:r>
              <a:rPr lang="en-US" sz="1100" dirty="0"/>
              <a:t>     &lt;</a:t>
            </a:r>
            <a:r>
              <a:rPr lang="en-US" sz="1100" dirty="0" err="1"/>
              <a:t>th</a:t>
            </a:r>
            <a:r>
              <a:rPr lang="en-US" sz="1100" dirty="0"/>
              <a:t>&gt;Title&lt;/</a:t>
            </a:r>
            <a:r>
              <a:rPr lang="en-US" sz="1100" dirty="0" err="1"/>
              <a:t>th</a:t>
            </a:r>
            <a:r>
              <a:rPr lang="en-US" sz="1100" dirty="0"/>
              <a:t>&gt;</a:t>
            </a:r>
          </a:p>
          <a:p>
            <a:r>
              <a:rPr lang="en-US" sz="1100" dirty="0"/>
              <a:t>     &lt;</a:t>
            </a:r>
            <a:r>
              <a:rPr lang="en-US" sz="1100" dirty="0" err="1"/>
              <a:t>th</a:t>
            </a:r>
            <a:r>
              <a:rPr lang="en-US" sz="1100" dirty="0"/>
              <a:t>&gt;Artist&lt;/</a:t>
            </a:r>
            <a:r>
              <a:rPr lang="en-US" sz="1100" dirty="0" err="1"/>
              <a:t>th</a:t>
            </a:r>
            <a:r>
              <a:rPr lang="en-US" sz="1100" dirty="0"/>
              <a:t>&gt;</a:t>
            </a:r>
          </a:p>
          <a:p>
            <a:r>
              <a:rPr lang="en-US" sz="1100" dirty="0"/>
              <a:t>     &lt;</a:t>
            </a:r>
            <a:r>
              <a:rPr lang="en-US" sz="1100" dirty="0" err="1"/>
              <a:t>th</a:t>
            </a:r>
            <a:r>
              <a:rPr lang="en-US" sz="1100" dirty="0"/>
              <a:t>&gt;&amp;</a:t>
            </a:r>
            <a:r>
              <a:rPr lang="en-US" sz="1100" dirty="0" err="1"/>
              <a:t>nbsp</a:t>
            </a:r>
            <a:r>
              <a:rPr lang="en-US" sz="1100" dirty="0"/>
              <a:t>;&lt;/</a:t>
            </a:r>
            <a:r>
              <a:rPr lang="en-US" sz="1100" dirty="0" err="1"/>
              <a:t>th</a:t>
            </a:r>
            <a:r>
              <a:rPr lang="en-US" sz="1100" dirty="0"/>
              <a:t>&gt;</a:t>
            </a:r>
          </a:p>
          <a:p>
            <a:r>
              <a:rPr lang="en-US" sz="1100" dirty="0"/>
              <a:t> &lt;/</a:t>
            </a:r>
            <a:r>
              <a:rPr lang="en-US" sz="1100" dirty="0" err="1"/>
              <a:t>tr</a:t>
            </a:r>
            <a:r>
              <a:rPr lang="en-US" sz="1100" dirty="0"/>
              <a:t>&gt;</a:t>
            </a:r>
          </a:p>
          <a:p>
            <a:r>
              <a:rPr lang="en-US" sz="1100" dirty="0"/>
              <a:t> &lt;?</a:t>
            </a:r>
            <a:r>
              <a:rPr lang="en-US" sz="1100" dirty="0" err="1"/>
              <a:t>php</a:t>
            </a:r>
            <a:r>
              <a:rPr lang="en-US" sz="1100" dirty="0"/>
              <a:t> </a:t>
            </a:r>
            <a:r>
              <a:rPr lang="en-US" sz="1100" b="1" dirty="0" err="1"/>
              <a:t>foreach</a:t>
            </a:r>
            <a:r>
              <a:rPr lang="en-US" sz="1100" dirty="0"/>
              <a:t> ($albums </a:t>
            </a:r>
            <a:r>
              <a:rPr lang="en-US" sz="1100" b="1" dirty="0"/>
              <a:t>as</a:t>
            </a:r>
            <a:r>
              <a:rPr lang="en-US" sz="1100" dirty="0"/>
              <a:t> $album) : ?&gt;</a:t>
            </a:r>
          </a:p>
          <a:p>
            <a:r>
              <a:rPr lang="hr-HR" sz="1100" dirty="0"/>
              <a:t> &lt;</a:t>
            </a:r>
            <a:r>
              <a:rPr lang="hr-HR" sz="1100" dirty="0" err="1"/>
              <a:t>tr</a:t>
            </a:r>
            <a:r>
              <a:rPr lang="hr-HR" sz="1100" dirty="0"/>
              <a:t>&gt;</a:t>
            </a:r>
          </a:p>
          <a:p>
            <a:r>
              <a:rPr lang="en-US" sz="1100" dirty="0"/>
              <a:t>     &lt;td&gt;&lt;?</a:t>
            </a:r>
            <a:r>
              <a:rPr lang="en-US" sz="1100" dirty="0" err="1"/>
              <a:t>php</a:t>
            </a:r>
            <a:r>
              <a:rPr lang="en-US" sz="1100" dirty="0"/>
              <a:t> </a:t>
            </a:r>
            <a:r>
              <a:rPr lang="en-US" sz="1100" b="1" dirty="0"/>
              <a:t>echo</a:t>
            </a:r>
            <a:r>
              <a:rPr lang="en-US" sz="1100" dirty="0"/>
              <a:t> $this-&gt;</a:t>
            </a:r>
            <a:r>
              <a:rPr lang="en-US" sz="1100" dirty="0" err="1"/>
              <a:t>escapeHtml</a:t>
            </a:r>
            <a:r>
              <a:rPr lang="en-US" sz="1100" dirty="0"/>
              <a:t>($album-&gt;title);?&gt;&lt;/td&gt;</a:t>
            </a:r>
          </a:p>
          <a:p>
            <a:r>
              <a:rPr lang="en-US" sz="1100" dirty="0"/>
              <a:t>     &lt;td&gt;&lt;?</a:t>
            </a:r>
            <a:r>
              <a:rPr lang="en-US" sz="1100" dirty="0" err="1"/>
              <a:t>php</a:t>
            </a:r>
            <a:r>
              <a:rPr lang="en-US" sz="1100" dirty="0"/>
              <a:t> </a:t>
            </a:r>
            <a:r>
              <a:rPr lang="en-US" sz="1100" b="1" dirty="0"/>
              <a:t>echo</a:t>
            </a:r>
            <a:r>
              <a:rPr lang="en-US" sz="1100" dirty="0"/>
              <a:t> $this-&gt;</a:t>
            </a:r>
            <a:r>
              <a:rPr lang="en-US" sz="1100" dirty="0" err="1"/>
              <a:t>escapeHtml</a:t>
            </a:r>
            <a:r>
              <a:rPr lang="en-US" sz="1100" dirty="0"/>
              <a:t>($album-&gt;artist);?&gt;&lt;/td&gt;</a:t>
            </a:r>
          </a:p>
          <a:p>
            <a:r>
              <a:rPr lang="ro-RO" sz="1100" dirty="0"/>
              <a:t>     &lt;</a:t>
            </a:r>
            <a:r>
              <a:rPr lang="ro-RO" sz="1100" dirty="0" err="1"/>
              <a:t>td</a:t>
            </a:r>
            <a:r>
              <a:rPr lang="ro-RO" sz="1100" dirty="0"/>
              <a:t>&gt;</a:t>
            </a:r>
          </a:p>
          <a:p>
            <a:r>
              <a:rPr lang="en-US" sz="1100" dirty="0"/>
              <a:t>         &lt;a </a:t>
            </a:r>
            <a:r>
              <a:rPr lang="en-US" sz="1100" dirty="0" err="1"/>
              <a:t>href</a:t>
            </a:r>
            <a:r>
              <a:rPr lang="en-US" sz="1100" dirty="0"/>
              <a:t>="&lt;?</a:t>
            </a:r>
            <a:r>
              <a:rPr lang="en-US" sz="1100" dirty="0" err="1"/>
              <a:t>php</a:t>
            </a:r>
            <a:r>
              <a:rPr lang="en-US" sz="1100" dirty="0"/>
              <a:t> </a:t>
            </a:r>
            <a:r>
              <a:rPr lang="en-US" sz="1100" b="1" dirty="0"/>
              <a:t>echo</a:t>
            </a:r>
            <a:r>
              <a:rPr lang="en-US" sz="1100" dirty="0"/>
              <a:t> $this-&gt;</a:t>
            </a:r>
            <a:r>
              <a:rPr lang="en-US" sz="1100" dirty="0" err="1"/>
              <a:t>url</a:t>
            </a:r>
            <a:r>
              <a:rPr lang="en-US" sz="1100" dirty="0"/>
              <a:t>('album',</a:t>
            </a:r>
          </a:p>
          <a:p>
            <a:r>
              <a:rPr lang="en-US" sz="1100" dirty="0"/>
              <a:t>             </a:t>
            </a:r>
            <a:r>
              <a:rPr lang="en-US" sz="1100" b="1" dirty="0"/>
              <a:t>array</a:t>
            </a:r>
            <a:r>
              <a:rPr lang="en-US" sz="1100" dirty="0"/>
              <a:t>('action'=&gt;'edit', 'id' =&gt; $album-&gt;id));?&gt;"&gt;Edit&lt;/a&gt;</a:t>
            </a:r>
          </a:p>
          <a:p>
            <a:r>
              <a:rPr lang="en-US" sz="1100" dirty="0"/>
              <a:t>         &lt;a </a:t>
            </a:r>
            <a:r>
              <a:rPr lang="en-US" sz="1100" dirty="0" err="1"/>
              <a:t>href</a:t>
            </a:r>
            <a:r>
              <a:rPr lang="en-US" sz="1100" dirty="0"/>
              <a:t>="&lt;?</a:t>
            </a:r>
            <a:r>
              <a:rPr lang="en-US" sz="1100" dirty="0" err="1"/>
              <a:t>php</a:t>
            </a:r>
            <a:r>
              <a:rPr lang="en-US" sz="1100" dirty="0"/>
              <a:t> </a:t>
            </a:r>
            <a:r>
              <a:rPr lang="en-US" sz="1100" b="1" dirty="0"/>
              <a:t>echo</a:t>
            </a:r>
            <a:r>
              <a:rPr lang="en-US" sz="1100" dirty="0"/>
              <a:t> $this-&gt;</a:t>
            </a:r>
            <a:r>
              <a:rPr lang="en-US" sz="1100" dirty="0" err="1"/>
              <a:t>url</a:t>
            </a:r>
            <a:r>
              <a:rPr lang="en-US" sz="1100" dirty="0"/>
              <a:t>('album',</a:t>
            </a:r>
          </a:p>
          <a:p>
            <a:r>
              <a:rPr lang="en-US" sz="1100" dirty="0"/>
              <a:t>             </a:t>
            </a:r>
            <a:r>
              <a:rPr lang="en-US" sz="1100" b="1" dirty="0"/>
              <a:t>array</a:t>
            </a:r>
            <a:r>
              <a:rPr lang="en-US" sz="1100" dirty="0"/>
              <a:t>('action'=&gt;'delete', 'id' =&gt; $album-&gt;id));?&gt;"&gt;Delete&lt;/a&gt;</a:t>
            </a:r>
          </a:p>
          <a:p>
            <a:r>
              <a:rPr lang="en-US" sz="1100" dirty="0"/>
              <a:t>     &lt;/td&gt;</a:t>
            </a:r>
          </a:p>
          <a:p>
            <a:r>
              <a:rPr lang="en-US" sz="1100" dirty="0"/>
              <a:t> &lt;/</a:t>
            </a:r>
            <a:r>
              <a:rPr lang="en-US" sz="1100" dirty="0" err="1"/>
              <a:t>tr</a:t>
            </a:r>
            <a:r>
              <a:rPr lang="en-US" sz="1100" dirty="0"/>
              <a:t>&gt;</a:t>
            </a:r>
          </a:p>
          <a:p>
            <a:r>
              <a:rPr lang="en-US" sz="1100" dirty="0"/>
              <a:t> &lt;?</a:t>
            </a:r>
            <a:r>
              <a:rPr lang="en-US" sz="1100" dirty="0" err="1"/>
              <a:t>php</a:t>
            </a:r>
            <a:r>
              <a:rPr lang="en-US" sz="1100" dirty="0"/>
              <a:t> </a:t>
            </a:r>
            <a:r>
              <a:rPr lang="en-US" sz="1100" b="1" dirty="0" err="1"/>
              <a:t>endforeach</a:t>
            </a:r>
            <a:r>
              <a:rPr lang="en-US" sz="1100" dirty="0"/>
              <a:t>; ?&gt;</a:t>
            </a:r>
          </a:p>
          <a:p>
            <a:r>
              <a:rPr lang="en-US" sz="1100" dirty="0"/>
              <a:t> &lt;/table&gt;</a:t>
            </a:r>
            <a:endParaRPr lang="vi-VN" sz="1100" dirty="0" smtClean="0"/>
          </a:p>
        </p:txBody>
      </p:sp>
    </p:spTree>
    <p:extLst>
      <p:ext uri="{BB962C8B-B14F-4D97-AF65-F5344CB8AC3E}">
        <p14:creationId xmlns:p14="http://schemas.microsoft.com/office/powerpoint/2010/main" val="813752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Kết quả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671" y="1518093"/>
            <a:ext cx="9399814" cy="5204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87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Tạo 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Tạo file </a:t>
            </a:r>
            <a:r>
              <a:rPr lang="en-US" sz="2000" dirty="0" smtClean="0"/>
              <a:t>module/Album/</a:t>
            </a:r>
            <a:r>
              <a:rPr lang="en-US" sz="2000" dirty="0" err="1" smtClean="0"/>
              <a:t>src</a:t>
            </a:r>
            <a:r>
              <a:rPr lang="en-US" sz="2000" dirty="0" smtClean="0"/>
              <a:t>/Album/Form/</a:t>
            </a:r>
            <a:r>
              <a:rPr lang="en-US" sz="2000" dirty="0" err="1"/>
              <a:t>AlbumForm.php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220687"/>
            <a:ext cx="8501449" cy="44577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300" b="1" dirty="0"/>
              <a:t>namespace</a:t>
            </a:r>
            <a:r>
              <a:rPr lang="en-US" sz="1300" dirty="0"/>
              <a:t> Album\Form;</a:t>
            </a:r>
          </a:p>
          <a:p>
            <a:endParaRPr lang="en-US" sz="1300" dirty="0"/>
          </a:p>
          <a:p>
            <a:r>
              <a:rPr lang="en-US" sz="1300" dirty="0"/>
              <a:t> </a:t>
            </a:r>
            <a:r>
              <a:rPr lang="en-US" sz="1300" b="1" dirty="0"/>
              <a:t>use</a:t>
            </a:r>
            <a:r>
              <a:rPr lang="en-US" sz="1300" dirty="0"/>
              <a:t> </a:t>
            </a:r>
            <a:r>
              <a:rPr lang="en-US" sz="1300" dirty="0" err="1"/>
              <a:t>Zend</a:t>
            </a:r>
            <a:r>
              <a:rPr lang="en-US" sz="1300" dirty="0"/>
              <a:t>\Form\Form;</a:t>
            </a:r>
          </a:p>
          <a:p>
            <a:endParaRPr lang="en-US" sz="1300" dirty="0"/>
          </a:p>
          <a:p>
            <a:r>
              <a:rPr lang="en-US" sz="1300" dirty="0"/>
              <a:t> </a:t>
            </a:r>
            <a:r>
              <a:rPr lang="en-US" sz="1300" b="1" dirty="0"/>
              <a:t>class</a:t>
            </a:r>
            <a:r>
              <a:rPr lang="en-US" sz="1300" dirty="0"/>
              <a:t> </a:t>
            </a:r>
            <a:r>
              <a:rPr lang="en-US" sz="1300" dirty="0" err="1"/>
              <a:t>AlbumForm</a:t>
            </a:r>
            <a:r>
              <a:rPr lang="en-US" sz="1300" dirty="0"/>
              <a:t> </a:t>
            </a:r>
            <a:r>
              <a:rPr lang="en-US" sz="1300" b="1" dirty="0"/>
              <a:t>extends</a:t>
            </a:r>
            <a:r>
              <a:rPr lang="en-US" sz="1300" dirty="0"/>
              <a:t> Form</a:t>
            </a:r>
          </a:p>
          <a:p>
            <a:r>
              <a:rPr lang="en-US" sz="1300" dirty="0"/>
              <a:t> {</a:t>
            </a:r>
          </a:p>
          <a:p>
            <a:r>
              <a:rPr lang="en-US" sz="1300" dirty="0"/>
              <a:t>     </a:t>
            </a:r>
            <a:r>
              <a:rPr lang="en-US" sz="1300" b="1" dirty="0"/>
              <a:t>public</a:t>
            </a:r>
            <a:r>
              <a:rPr lang="en-US" sz="1300" dirty="0"/>
              <a:t> </a:t>
            </a:r>
            <a:r>
              <a:rPr lang="en-US" sz="1300" b="1" dirty="0"/>
              <a:t>function</a:t>
            </a:r>
            <a:r>
              <a:rPr lang="en-US" sz="1300" dirty="0"/>
              <a:t> __construct($name = </a:t>
            </a:r>
            <a:r>
              <a:rPr lang="en-US" sz="1300" b="1" dirty="0"/>
              <a:t>null</a:t>
            </a:r>
            <a:r>
              <a:rPr lang="en-US" sz="1300" dirty="0"/>
              <a:t>)</a:t>
            </a:r>
          </a:p>
          <a:p>
            <a:r>
              <a:rPr lang="de-DE" sz="1300" dirty="0"/>
              <a:t>     {</a:t>
            </a:r>
          </a:p>
          <a:p>
            <a:r>
              <a:rPr lang="de-DE" sz="1300" dirty="0"/>
              <a:t>         </a:t>
            </a:r>
            <a:r>
              <a:rPr lang="de-DE" sz="1300" i="1" dirty="0"/>
              <a:t>// </a:t>
            </a:r>
            <a:r>
              <a:rPr lang="de-DE" sz="1300" i="1" dirty="0" err="1"/>
              <a:t>we</a:t>
            </a:r>
            <a:r>
              <a:rPr lang="de-DE" sz="1300" i="1" dirty="0"/>
              <a:t> </a:t>
            </a:r>
            <a:r>
              <a:rPr lang="de-DE" sz="1300" i="1" dirty="0" err="1"/>
              <a:t>want</a:t>
            </a:r>
            <a:r>
              <a:rPr lang="de-DE" sz="1300" i="1" dirty="0"/>
              <a:t> </a:t>
            </a:r>
            <a:r>
              <a:rPr lang="de-DE" sz="1300" i="1" dirty="0" err="1"/>
              <a:t>to</a:t>
            </a:r>
            <a:r>
              <a:rPr lang="de-DE" sz="1300" i="1" dirty="0"/>
              <a:t> </a:t>
            </a:r>
            <a:r>
              <a:rPr lang="de-DE" sz="1300" i="1" dirty="0" err="1"/>
              <a:t>ignore</a:t>
            </a:r>
            <a:r>
              <a:rPr lang="de-DE" sz="1300" i="1" dirty="0"/>
              <a:t> </a:t>
            </a:r>
            <a:r>
              <a:rPr lang="de-DE" sz="1300" i="1" dirty="0" err="1"/>
              <a:t>the</a:t>
            </a:r>
            <a:r>
              <a:rPr lang="de-DE" sz="1300" i="1" dirty="0"/>
              <a:t> </a:t>
            </a:r>
            <a:r>
              <a:rPr lang="de-DE" sz="1300" i="1" dirty="0" err="1"/>
              <a:t>name</a:t>
            </a:r>
            <a:r>
              <a:rPr lang="de-DE" sz="1300" i="1" dirty="0"/>
              <a:t> </a:t>
            </a:r>
            <a:r>
              <a:rPr lang="de-DE" sz="1300" i="1" dirty="0" err="1"/>
              <a:t>passed</a:t>
            </a:r>
            <a:endParaRPr lang="de-DE" sz="1300" dirty="0"/>
          </a:p>
          <a:p>
            <a:r>
              <a:rPr lang="de-DE" sz="1300" dirty="0"/>
              <a:t>         </a:t>
            </a:r>
            <a:r>
              <a:rPr lang="de-DE" sz="1300" b="1" dirty="0" err="1"/>
              <a:t>parent</a:t>
            </a:r>
            <a:r>
              <a:rPr lang="de-DE" sz="1300" dirty="0"/>
              <a:t>::__</a:t>
            </a:r>
            <a:r>
              <a:rPr lang="de-DE" sz="1300" dirty="0" err="1"/>
              <a:t>construct</a:t>
            </a:r>
            <a:r>
              <a:rPr lang="de-DE" sz="1300" dirty="0"/>
              <a:t>('</a:t>
            </a:r>
            <a:r>
              <a:rPr lang="de-DE" sz="1300" dirty="0" err="1"/>
              <a:t>album</a:t>
            </a:r>
            <a:r>
              <a:rPr lang="de-DE" sz="1300" dirty="0"/>
              <a:t>');</a:t>
            </a:r>
          </a:p>
          <a:p>
            <a:endParaRPr lang="de-DE" sz="1300" dirty="0"/>
          </a:p>
          <a:p>
            <a:r>
              <a:rPr lang="en-US" sz="1300" dirty="0"/>
              <a:t>         $this-&gt;add(</a:t>
            </a:r>
            <a:r>
              <a:rPr lang="en-US" sz="1300" b="1" dirty="0"/>
              <a:t>array</a:t>
            </a:r>
            <a:r>
              <a:rPr lang="en-US" sz="1300" dirty="0"/>
              <a:t>(</a:t>
            </a:r>
          </a:p>
          <a:p>
            <a:r>
              <a:rPr lang="en-US" sz="1300" dirty="0"/>
              <a:t>             'name' =&gt; 'id',</a:t>
            </a:r>
          </a:p>
          <a:p>
            <a:r>
              <a:rPr lang="nl-NL" sz="1300" dirty="0"/>
              <a:t>             'type' =&gt; '</a:t>
            </a:r>
            <a:r>
              <a:rPr lang="nl-NL" sz="1300" dirty="0" err="1"/>
              <a:t>Hidden</a:t>
            </a:r>
            <a:r>
              <a:rPr lang="nl-NL" sz="1300" dirty="0"/>
              <a:t>',</a:t>
            </a:r>
          </a:p>
          <a:p>
            <a:r>
              <a:rPr lang="de-DE" sz="1300" dirty="0"/>
              <a:t>         ));</a:t>
            </a:r>
          </a:p>
          <a:p>
            <a:r>
              <a:rPr lang="en-US" sz="1300" dirty="0"/>
              <a:t>         $this-&gt;add(</a:t>
            </a:r>
            <a:r>
              <a:rPr lang="en-US" sz="1300" b="1" dirty="0"/>
              <a:t>array</a:t>
            </a:r>
            <a:r>
              <a:rPr lang="en-US" sz="1300" dirty="0"/>
              <a:t>(</a:t>
            </a:r>
          </a:p>
          <a:p>
            <a:r>
              <a:rPr lang="en-US" sz="1300" dirty="0"/>
              <a:t>             'name' =&gt; 'title',</a:t>
            </a:r>
          </a:p>
          <a:p>
            <a:r>
              <a:rPr lang="en-US" sz="1300" dirty="0"/>
              <a:t>             'type' =&gt; 'Text',</a:t>
            </a:r>
          </a:p>
          <a:p>
            <a:r>
              <a:rPr lang="en-US" sz="1300" dirty="0"/>
              <a:t>             'options' =&gt; </a:t>
            </a:r>
            <a:r>
              <a:rPr lang="en-US" sz="1300" b="1" dirty="0"/>
              <a:t>array</a:t>
            </a:r>
            <a:r>
              <a:rPr lang="en-US" sz="1300" dirty="0"/>
              <a:t>(</a:t>
            </a:r>
          </a:p>
          <a:p>
            <a:r>
              <a:rPr lang="ro-RO" sz="1300" dirty="0"/>
              <a:t>                 '</a:t>
            </a:r>
            <a:r>
              <a:rPr lang="ro-RO" sz="1300" dirty="0" err="1"/>
              <a:t>label</a:t>
            </a:r>
            <a:r>
              <a:rPr lang="ro-RO" sz="1300" dirty="0"/>
              <a:t>' =&gt; '</a:t>
            </a:r>
            <a:r>
              <a:rPr lang="ro-RO" sz="1300" dirty="0" err="1"/>
              <a:t>Title</a:t>
            </a:r>
            <a:r>
              <a:rPr lang="ro-RO" sz="1300" dirty="0"/>
              <a:t>',</a:t>
            </a:r>
          </a:p>
          <a:p>
            <a:r>
              <a:rPr lang="de-DE" sz="1300" dirty="0"/>
              <a:t>             ),</a:t>
            </a:r>
          </a:p>
          <a:p>
            <a:r>
              <a:rPr lang="de-DE" sz="1300" dirty="0"/>
              <a:t>         ));</a:t>
            </a:r>
            <a:endParaRPr lang="vi-VN" sz="1300" dirty="0" smtClean="0"/>
          </a:p>
        </p:txBody>
      </p:sp>
    </p:spTree>
    <p:extLst>
      <p:ext uri="{BB962C8B-B14F-4D97-AF65-F5344CB8AC3E}">
        <p14:creationId xmlns:p14="http://schemas.microsoft.com/office/powerpoint/2010/main" val="781340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Tạo 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Tạo file </a:t>
            </a:r>
            <a:r>
              <a:rPr lang="en-US" sz="2000" dirty="0" smtClean="0"/>
              <a:t>module/Album/</a:t>
            </a:r>
            <a:r>
              <a:rPr lang="en-US" sz="2000" dirty="0" err="1" smtClean="0"/>
              <a:t>src</a:t>
            </a:r>
            <a:r>
              <a:rPr lang="en-US" sz="2000" dirty="0" smtClean="0"/>
              <a:t>/Album/Form/</a:t>
            </a:r>
            <a:r>
              <a:rPr lang="en-US" sz="2000" dirty="0" err="1"/>
              <a:t>AlbumForm.php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220687"/>
            <a:ext cx="8501449" cy="44577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/>
              <a:t> $this-&gt;add(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it-IT" sz="1400" dirty="0"/>
              <a:t>             '</a:t>
            </a:r>
            <a:r>
              <a:rPr lang="it-IT" sz="1400" dirty="0" err="1"/>
              <a:t>name</a:t>
            </a:r>
            <a:r>
              <a:rPr lang="it-IT" sz="1400" dirty="0"/>
              <a:t>' =&gt; '</a:t>
            </a:r>
            <a:r>
              <a:rPr lang="it-IT" sz="1400" dirty="0" err="1"/>
              <a:t>artist</a:t>
            </a:r>
            <a:r>
              <a:rPr lang="it-IT" sz="1400" dirty="0"/>
              <a:t>',</a:t>
            </a:r>
          </a:p>
          <a:p>
            <a:r>
              <a:rPr lang="en-US" sz="1400" dirty="0"/>
              <a:t>             'type' =&gt; 'Text',</a:t>
            </a:r>
          </a:p>
          <a:p>
            <a:r>
              <a:rPr lang="en-US" sz="1400" dirty="0"/>
              <a:t>             'options' =&gt;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it-IT" sz="1400" dirty="0"/>
              <a:t>                 '</a:t>
            </a:r>
            <a:r>
              <a:rPr lang="it-IT" sz="1400" dirty="0" err="1"/>
              <a:t>label</a:t>
            </a:r>
            <a:r>
              <a:rPr lang="it-IT" sz="1400" dirty="0"/>
              <a:t>' =&gt; 'Artist',</a:t>
            </a:r>
          </a:p>
          <a:p>
            <a:r>
              <a:rPr lang="de-DE" sz="1400" dirty="0"/>
              <a:t>             ),</a:t>
            </a:r>
          </a:p>
          <a:p>
            <a:r>
              <a:rPr lang="de-DE" sz="1400" dirty="0"/>
              <a:t>         ));</a:t>
            </a:r>
          </a:p>
          <a:p>
            <a:r>
              <a:rPr lang="en-US" sz="1400" dirty="0"/>
              <a:t>         $this-&gt;add(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en-US" sz="1400" dirty="0"/>
              <a:t>             'name' =&gt; 'submit',</a:t>
            </a:r>
          </a:p>
          <a:p>
            <a:r>
              <a:rPr lang="en-US" sz="1400" dirty="0"/>
              <a:t>             'type' =&gt; 'Submit',</a:t>
            </a:r>
          </a:p>
          <a:p>
            <a:r>
              <a:rPr lang="it-IT" sz="1400" dirty="0"/>
              <a:t>             '</a:t>
            </a:r>
            <a:r>
              <a:rPr lang="it-IT" sz="1400" dirty="0" err="1"/>
              <a:t>attributes</a:t>
            </a:r>
            <a:r>
              <a:rPr lang="it-IT" sz="1400" dirty="0"/>
              <a:t>' =&gt; </a:t>
            </a:r>
            <a:r>
              <a:rPr lang="it-IT" sz="1400" b="1" dirty="0"/>
              <a:t>array</a:t>
            </a:r>
            <a:r>
              <a:rPr lang="it-IT" sz="1400" dirty="0"/>
              <a:t>(</a:t>
            </a:r>
          </a:p>
          <a:p>
            <a:r>
              <a:rPr lang="en-US" sz="1400" dirty="0"/>
              <a:t>                 'value' =&gt; 'Go',</a:t>
            </a:r>
          </a:p>
          <a:p>
            <a:r>
              <a:rPr lang="en-US" sz="1400" dirty="0"/>
              <a:t>                 'id' =&gt; '</a:t>
            </a:r>
            <a:r>
              <a:rPr lang="en-US" sz="1400" dirty="0" err="1"/>
              <a:t>submitbutton</a:t>
            </a:r>
            <a:r>
              <a:rPr lang="en-US" sz="1400" dirty="0"/>
              <a:t>',</a:t>
            </a:r>
          </a:p>
          <a:p>
            <a:r>
              <a:rPr lang="de-DE" sz="1400" dirty="0"/>
              <a:t>             ),</a:t>
            </a:r>
          </a:p>
          <a:p>
            <a:r>
              <a:rPr lang="de-DE" sz="1400" dirty="0"/>
              <a:t>         ));</a:t>
            </a:r>
          </a:p>
          <a:p>
            <a:r>
              <a:rPr lang="de-DE" sz="1400" dirty="0"/>
              <a:t>     }</a:t>
            </a:r>
          </a:p>
          <a:p>
            <a:r>
              <a:rPr lang="de-DE" sz="1400" dirty="0"/>
              <a:t> }</a:t>
            </a:r>
            <a:endParaRPr lang="vi-VN" sz="1300" dirty="0" smtClean="0"/>
          </a:p>
        </p:txBody>
      </p:sp>
    </p:spTree>
    <p:extLst>
      <p:ext uri="{BB962C8B-B14F-4D97-AF65-F5344CB8AC3E}">
        <p14:creationId xmlns:p14="http://schemas.microsoft.com/office/powerpoint/2010/main" val="82699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Khai báo </a:t>
            </a:r>
            <a:r>
              <a:rPr lang="en-US" dirty="0" err="1"/>
              <a:t>InputFilter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Edit file </a:t>
            </a:r>
            <a:r>
              <a:rPr lang="en-US" sz="2000" dirty="0" smtClean="0"/>
              <a:t>module/Album/</a:t>
            </a:r>
            <a:r>
              <a:rPr lang="en-US" sz="2000" dirty="0" err="1" smtClean="0"/>
              <a:t>src</a:t>
            </a:r>
            <a:r>
              <a:rPr lang="en-US" sz="2000" dirty="0" smtClean="0"/>
              <a:t>/Album/Model/</a:t>
            </a:r>
            <a:r>
              <a:rPr lang="en-US" sz="2000" dirty="0" err="1"/>
              <a:t>Album.php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220687"/>
            <a:ext cx="8501449" cy="450668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/>
              <a:t>$</a:t>
            </a:r>
            <a:r>
              <a:rPr lang="en-US" sz="1400" dirty="0" err="1"/>
              <a:t>inputFilter</a:t>
            </a:r>
            <a:r>
              <a:rPr lang="en-US" sz="1400" dirty="0"/>
              <a:t>-&gt;add(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it-IT" sz="1400" dirty="0"/>
              <a:t>                 '</a:t>
            </a:r>
            <a:r>
              <a:rPr lang="it-IT" sz="1400" dirty="0" err="1"/>
              <a:t>name</a:t>
            </a:r>
            <a:r>
              <a:rPr lang="it-IT" sz="1400" dirty="0"/>
              <a:t>'     =&gt; '</a:t>
            </a:r>
            <a:r>
              <a:rPr lang="it-IT" sz="1400" dirty="0" err="1"/>
              <a:t>artist</a:t>
            </a:r>
            <a:r>
              <a:rPr lang="it-IT" sz="1400" dirty="0"/>
              <a:t>',</a:t>
            </a:r>
          </a:p>
          <a:p>
            <a:r>
              <a:rPr lang="en-US" sz="1400" dirty="0"/>
              <a:t>                 'required' =&gt; </a:t>
            </a:r>
            <a:r>
              <a:rPr lang="en-US" sz="1400" b="1" dirty="0"/>
              <a:t>true</a:t>
            </a:r>
            <a:r>
              <a:rPr lang="en-US" sz="1400" dirty="0"/>
              <a:t>,</a:t>
            </a:r>
          </a:p>
          <a:p>
            <a:r>
              <a:rPr lang="en-US" sz="1400" dirty="0"/>
              <a:t>                 'filters'  =&gt;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de-DE" sz="1400" dirty="0"/>
              <a:t>                     </a:t>
            </a:r>
            <a:r>
              <a:rPr lang="de-DE" sz="1400" b="1" dirty="0" err="1"/>
              <a:t>array</a:t>
            </a:r>
            <a:r>
              <a:rPr lang="de-DE" sz="1400" dirty="0"/>
              <a:t>('</a:t>
            </a:r>
            <a:r>
              <a:rPr lang="de-DE" sz="1400" dirty="0" err="1"/>
              <a:t>name</a:t>
            </a:r>
            <a:r>
              <a:rPr lang="de-DE" sz="1400" dirty="0"/>
              <a:t>' =&gt; '</a:t>
            </a:r>
            <a:r>
              <a:rPr lang="de-DE" sz="1400" dirty="0" err="1"/>
              <a:t>StripTags</a:t>
            </a:r>
            <a:r>
              <a:rPr lang="de-DE" sz="1400" dirty="0"/>
              <a:t>'),</a:t>
            </a:r>
          </a:p>
          <a:p>
            <a:r>
              <a:rPr lang="en-US" sz="1400" dirty="0"/>
              <a:t>                     </a:t>
            </a:r>
            <a:r>
              <a:rPr lang="en-US" sz="1400" b="1" dirty="0"/>
              <a:t>array</a:t>
            </a:r>
            <a:r>
              <a:rPr lang="en-US" sz="1400" dirty="0"/>
              <a:t>('name' =&gt; '</a:t>
            </a:r>
            <a:r>
              <a:rPr lang="en-US" sz="1400" dirty="0" err="1"/>
              <a:t>StringTrim</a:t>
            </a:r>
            <a:r>
              <a:rPr lang="en-US" sz="1400" dirty="0"/>
              <a:t>'),</a:t>
            </a:r>
          </a:p>
          <a:p>
            <a:r>
              <a:rPr lang="de-DE" sz="1400" dirty="0"/>
              <a:t>                 ),</a:t>
            </a:r>
          </a:p>
          <a:p>
            <a:r>
              <a:rPr lang="en-US" sz="1400" dirty="0"/>
              <a:t>                 'validators' =&gt;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de-DE" sz="1400" dirty="0"/>
              <a:t>                     </a:t>
            </a:r>
            <a:r>
              <a:rPr lang="de-DE" sz="1400" b="1" dirty="0" err="1"/>
              <a:t>array</a:t>
            </a:r>
            <a:r>
              <a:rPr lang="de-DE" sz="1400" dirty="0"/>
              <a:t>(</a:t>
            </a:r>
          </a:p>
          <a:p>
            <a:r>
              <a:rPr lang="en-US" sz="1400" dirty="0"/>
              <a:t>                         'name'    =&gt; '</a:t>
            </a:r>
            <a:r>
              <a:rPr lang="en-US" sz="1400" dirty="0" err="1"/>
              <a:t>StringLength</a:t>
            </a:r>
            <a:r>
              <a:rPr lang="en-US" sz="1400" dirty="0"/>
              <a:t>',</a:t>
            </a:r>
          </a:p>
          <a:p>
            <a:r>
              <a:rPr lang="en-US" sz="1400" dirty="0"/>
              <a:t>                         'options' =&gt;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en-US" sz="1400" dirty="0"/>
              <a:t>                             'encoding' =&gt; 'UTF-8',</a:t>
            </a:r>
          </a:p>
          <a:p>
            <a:r>
              <a:rPr lang="de-DE" sz="1400" dirty="0"/>
              <a:t>                             'min'      =&gt; 1,</a:t>
            </a:r>
          </a:p>
          <a:p>
            <a:r>
              <a:rPr lang="de-DE" sz="1400" dirty="0"/>
              <a:t>                             '</a:t>
            </a:r>
            <a:r>
              <a:rPr lang="de-DE" sz="1400" dirty="0" err="1"/>
              <a:t>max</a:t>
            </a:r>
            <a:r>
              <a:rPr lang="de-DE" sz="1400" dirty="0"/>
              <a:t>'      =&gt; 100,</a:t>
            </a:r>
          </a:p>
          <a:p>
            <a:r>
              <a:rPr lang="de-DE" sz="1400" dirty="0"/>
              <a:t>                         ),</a:t>
            </a:r>
          </a:p>
          <a:p>
            <a:r>
              <a:rPr lang="de-DE" sz="1400" dirty="0"/>
              <a:t>                     ),</a:t>
            </a:r>
          </a:p>
          <a:p>
            <a:r>
              <a:rPr lang="de-DE" sz="1400" dirty="0"/>
              <a:t>                 ),</a:t>
            </a:r>
          </a:p>
          <a:p>
            <a:r>
              <a:rPr lang="de-DE" sz="1400" dirty="0"/>
              <a:t>             ));</a:t>
            </a:r>
          </a:p>
          <a:p>
            <a:endParaRPr lang="vi-VN" sz="1300" b="1" dirty="0" smtClean="0"/>
          </a:p>
        </p:txBody>
      </p:sp>
    </p:spTree>
    <p:extLst>
      <p:ext uri="{BB962C8B-B14F-4D97-AF65-F5344CB8AC3E}">
        <p14:creationId xmlns:p14="http://schemas.microsoft.com/office/powerpoint/2010/main" val="1795255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Khai báo </a:t>
            </a:r>
            <a:r>
              <a:rPr lang="en-US" dirty="0" err="1"/>
              <a:t>InputFilter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Edit file </a:t>
            </a:r>
            <a:r>
              <a:rPr lang="en-US" sz="2000" dirty="0" smtClean="0"/>
              <a:t>module/Album/</a:t>
            </a:r>
            <a:r>
              <a:rPr lang="en-US" sz="2000" dirty="0" err="1" smtClean="0"/>
              <a:t>src</a:t>
            </a:r>
            <a:r>
              <a:rPr lang="en-US" sz="2000" dirty="0" smtClean="0"/>
              <a:t>/Album/Model/</a:t>
            </a:r>
            <a:r>
              <a:rPr lang="en-US" sz="2000" dirty="0" err="1"/>
              <a:t>Album.php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220687"/>
            <a:ext cx="8501449" cy="450668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300" dirty="0" smtClean="0"/>
              <a:t>$</a:t>
            </a:r>
            <a:r>
              <a:rPr lang="en-US" sz="1300" dirty="0" err="1" smtClean="0"/>
              <a:t>inputFilter</a:t>
            </a:r>
            <a:r>
              <a:rPr lang="en-US" sz="1300" dirty="0" smtClean="0"/>
              <a:t>-&gt;add(</a:t>
            </a:r>
            <a:r>
              <a:rPr lang="en-US" sz="1300" b="1" dirty="0" smtClean="0"/>
              <a:t>array</a:t>
            </a:r>
            <a:r>
              <a:rPr lang="en-US" sz="1300" dirty="0" smtClean="0"/>
              <a:t>(</a:t>
            </a:r>
          </a:p>
          <a:p>
            <a:r>
              <a:rPr lang="en-US" sz="1300" dirty="0" smtClean="0"/>
              <a:t>                 'name'     =&gt; 'title',</a:t>
            </a:r>
          </a:p>
          <a:p>
            <a:r>
              <a:rPr lang="en-US" sz="1300" dirty="0" smtClean="0"/>
              <a:t>                 'required' =&gt; </a:t>
            </a:r>
            <a:r>
              <a:rPr lang="en-US" sz="1300" b="1" dirty="0" smtClean="0"/>
              <a:t>true</a:t>
            </a:r>
            <a:r>
              <a:rPr lang="en-US" sz="1300" dirty="0" smtClean="0"/>
              <a:t>,</a:t>
            </a:r>
          </a:p>
          <a:p>
            <a:r>
              <a:rPr lang="en-US" sz="1300" dirty="0" smtClean="0"/>
              <a:t>                 'filters'  =&gt; </a:t>
            </a:r>
            <a:r>
              <a:rPr lang="en-US" sz="1300" b="1" dirty="0" smtClean="0"/>
              <a:t>array</a:t>
            </a:r>
            <a:r>
              <a:rPr lang="en-US" sz="1300" dirty="0" smtClean="0"/>
              <a:t>(</a:t>
            </a:r>
          </a:p>
          <a:p>
            <a:r>
              <a:rPr lang="de-DE" sz="1300" dirty="0" smtClean="0"/>
              <a:t>                     </a:t>
            </a:r>
            <a:r>
              <a:rPr lang="de-DE" sz="1300" b="1" dirty="0" err="1" smtClean="0"/>
              <a:t>array</a:t>
            </a:r>
            <a:r>
              <a:rPr lang="de-DE" sz="1300" dirty="0" smtClean="0"/>
              <a:t>('</a:t>
            </a:r>
            <a:r>
              <a:rPr lang="de-DE" sz="1300" dirty="0" err="1" smtClean="0"/>
              <a:t>name</a:t>
            </a:r>
            <a:r>
              <a:rPr lang="de-DE" sz="1300" dirty="0" smtClean="0"/>
              <a:t>' =&gt; '</a:t>
            </a:r>
            <a:r>
              <a:rPr lang="de-DE" sz="1300" dirty="0" err="1" smtClean="0"/>
              <a:t>StripTags</a:t>
            </a:r>
            <a:r>
              <a:rPr lang="de-DE" sz="1300" dirty="0" smtClean="0"/>
              <a:t>'),</a:t>
            </a:r>
          </a:p>
          <a:p>
            <a:r>
              <a:rPr lang="en-US" sz="1300" dirty="0" smtClean="0"/>
              <a:t>                     </a:t>
            </a:r>
            <a:r>
              <a:rPr lang="en-US" sz="1300" b="1" dirty="0" smtClean="0"/>
              <a:t>array</a:t>
            </a:r>
            <a:r>
              <a:rPr lang="en-US" sz="1300" dirty="0" smtClean="0"/>
              <a:t>('name' =&gt; '</a:t>
            </a:r>
            <a:r>
              <a:rPr lang="en-US" sz="1300" dirty="0" err="1" smtClean="0"/>
              <a:t>StringTrim</a:t>
            </a:r>
            <a:r>
              <a:rPr lang="en-US" sz="1300" dirty="0" smtClean="0"/>
              <a:t>'),</a:t>
            </a:r>
          </a:p>
          <a:p>
            <a:r>
              <a:rPr lang="de-DE" sz="1300" dirty="0" smtClean="0"/>
              <a:t>                 ),</a:t>
            </a:r>
          </a:p>
          <a:p>
            <a:r>
              <a:rPr lang="en-US" sz="1300" dirty="0" smtClean="0"/>
              <a:t>                 'validators' =&gt; </a:t>
            </a:r>
            <a:r>
              <a:rPr lang="en-US" sz="1300" b="1" dirty="0" smtClean="0"/>
              <a:t>array</a:t>
            </a:r>
            <a:r>
              <a:rPr lang="en-US" sz="1300" dirty="0" smtClean="0"/>
              <a:t>(</a:t>
            </a:r>
          </a:p>
          <a:p>
            <a:r>
              <a:rPr lang="de-DE" sz="1300" dirty="0" smtClean="0"/>
              <a:t>                     </a:t>
            </a:r>
            <a:r>
              <a:rPr lang="de-DE" sz="1300" b="1" dirty="0" err="1" smtClean="0"/>
              <a:t>array</a:t>
            </a:r>
            <a:r>
              <a:rPr lang="de-DE" sz="1300" dirty="0" smtClean="0"/>
              <a:t>(</a:t>
            </a:r>
          </a:p>
          <a:p>
            <a:r>
              <a:rPr lang="en-US" sz="1300" dirty="0" smtClean="0"/>
              <a:t>                         'name'    =&gt; '</a:t>
            </a:r>
            <a:r>
              <a:rPr lang="en-US" sz="1300" dirty="0" err="1" smtClean="0"/>
              <a:t>StringLength</a:t>
            </a:r>
            <a:r>
              <a:rPr lang="en-US" sz="1300" dirty="0" smtClean="0"/>
              <a:t>',</a:t>
            </a:r>
          </a:p>
          <a:p>
            <a:r>
              <a:rPr lang="en-US" sz="1300" dirty="0" smtClean="0"/>
              <a:t>                         'options' =&gt; </a:t>
            </a:r>
            <a:r>
              <a:rPr lang="en-US" sz="1300" b="1" dirty="0" smtClean="0"/>
              <a:t>array</a:t>
            </a:r>
            <a:r>
              <a:rPr lang="en-US" sz="1300" dirty="0" smtClean="0"/>
              <a:t>(</a:t>
            </a:r>
          </a:p>
          <a:p>
            <a:r>
              <a:rPr lang="en-US" sz="1300" dirty="0" smtClean="0"/>
              <a:t>                             'encoding' =&gt; 'UTF-8',</a:t>
            </a:r>
          </a:p>
          <a:p>
            <a:r>
              <a:rPr lang="de-DE" sz="1300" dirty="0" smtClean="0"/>
              <a:t>                             'min'      =&gt; 1,</a:t>
            </a:r>
          </a:p>
          <a:p>
            <a:r>
              <a:rPr lang="de-DE" sz="1300" dirty="0" smtClean="0"/>
              <a:t>                             '</a:t>
            </a:r>
            <a:r>
              <a:rPr lang="de-DE" sz="1300" dirty="0" err="1" smtClean="0"/>
              <a:t>max</a:t>
            </a:r>
            <a:r>
              <a:rPr lang="de-DE" sz="1300" dirty="0" smtClean="0"/>
              <a:t>'      =&gt; 100,</a:t>
            </a:r>
          </a:p>
          <a:p>
            <a:r>
              <a:rPr lang="de-DE" sz="1300" dirty="0" smtClean="0"/>
              <a:t>                         ),</a:t>
            </a:r>
          </a:p>
          <a:p>
            <a:r>
              <a:rPr lang="de-DE" sz="1300" dirty="0" smtClean="0"/>
              <a:t>                     ),</a:t>
            </a:r>
          </a:p>
          <a:p>
            <a:r>
              <a:rPr lang="de-DE" sz="1300" dirty="0" smtClean="0"/>
              <a:t>                 ),</a:t>
            </a:r>
          </a:p>
          <a:p>
            <a:r>
              <a:rPr lang="de-DE" sz="1300" dirty="0" smtClean="0"/>
              <a:t>             ));</a:t>
            </a:r>
          </a:p>
          <a:p>
            <a:r>
              <a:rPr lang="de-DE" sz="1300" dirty="0" smtClean="0"/>
              <a:t>             $</a:t>
            </a:r>
            <a:r>
              <a:rPr lang="de-DE" sz="1300" dirty="0" err="1" smtClean="0"/>
              <a:t>this</a:t>
            </a:r>
            <a:r>
              <a:rPr lang="de-DE" sz="1300" dirty="0" smtClean="0"/>
              <a:t>-&gt;</a:t>
            </a:r>
            <a:r>
              <a:rPr lang="de-DE" sz="1300" dirty="0" err="1" smtClean="0"/>
              <a:t>inputFilter</a:t>
            </a:r>
            <a:r>
              <a:rPr lang="de-DE" sz="1300" dirty="0" smtClean="0"/>
              <a:t> = $</a:t>
            </a:r>
            <a:r>
              <a:rPr lang="de-DE" sz="1300" dirty="0" err="1" smtClean="0"/>
              <a:t>inputFilter</a:t>
            </a:r>
            <a:r>
              <a:rPr lang="de-DE" sz="1300" dirty="0" smtClean="0"/>
              <a:t>;</a:t>
            </a:r>
          </a:p>
          <a:p>
            <a:r>
              <a:rPr lang="de-DE" sz="1300" dirty="0" smtClean="0"/>
              <a:t>         }</a:t>
            </a:r>
          </a:p>
          <a:p>
            <a:r>
              <a:rPr lang="de-DE" sz="1300" dirty="0" smtClean="0"/>
              <a:t>         </a:t>
            </a:r>
            <a:r>
              <a:rPr lang="de-DE" sz="1300" b="1" dirty="0" err="1" smtClean="0"/>
              <a:t>return</a:t>
            </a:r>
            <a:r>
              <a:rPr lang="de-DE" sz="1300" dirty="0" smtClean="0"/>
              <a:t> $</a:t>
            </a:r>
            <a:r>
              <a:rPr lang="de-DE" sz="1300" dirty="0" err="1" smtClean="0"/>
              <a:t>this</a:t>
            </a:r>
            <a:r>
              <a:rPr lang="de-DE" sz="1300" dirty="0" smtClean="0"/>
              <a:t>-&gt;</a:t>
            </a:r>
            <a:r>
              <a:rPr lang="de-DE" sz="1300" dirty="0" err="1" smtClean="0"/>
              <a:t>inputFilter</a:t>
            </a:r>
            <a:r>
              <a:rPr lang="de-DE" sz="1300" dirty="0" smtClean="0"/>
              <a:t>;</a:t>
            </a:r>
          </a:p>
          <a:p>
            <a:r>
              <a:rPr lang="de-DE" sz="1300" dirty="0" smtClean="0"/>
              <a:t>     }</a:t>
            </a:r>
          </a:p>
          <a:p>
            <a:r>
              <a:rPr lang="de-DE" sz="1300" dirty="0" smtClean="0"/>
              <a:t> }</a:t>
            </a:r>
            <a:endParaRPr lang="vi-VN" sz="1300" b="1" dirty="0" smtClean="0"/>
          </a:p>
        </p:txBody>
      </p:sp>
    </p:spTree>
    <p:extLst>
      <p:ext uri="{BB962C8B-B14F-4D97-AF65-F5344CB8AC3E}">
        <p14:creationId xmlns:p14="http://schemas.microsoft.com/office/powerpoint/2010/main" val="1886025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Tạo trang thêm mới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Edit file </a:t>
            </a:r>
            <a:r>
              <a:rPr lang="en-US" sz="2000" i="1" dirty="0" smtClean="0"/>
              <a:t>module/Album/</a:t>
            </a:r>
            <a:r>
              <a:rPr lang="en-US" sz="2000" i="1" dirty="0" err="1" smtClean="0"/>
              <a:t>src</a:t>
            </a:r>
            <a:r>
              <a:rPr lang="en-US" sz="2000" i="1" dirty="0" smtClean="0"/>
              <a:t>/Album/Controller/</a:t>
            </a:r>
            <a:r>
              <a:rPr lang="en-US" sz="2000" i="1" dirty="0" err="1" smtClean="0"/>
              <a:t>AlbumController.php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465613"/>
            <a:ext cx="8501449" cy="426175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vi-VN" sz="1300" dirty="0" smtClean="0"/>
              <a:t>// bổ sung phần import</a:t>
            </a:r>
          </a:p>
          <a:p>
            <a:r>
              <a:rPr lang="en-US" sz="1400" b="1" dirty="0"/>
              <a:t>use</a:t>
            </a:r>
            <a:r>
              <a:rPr lang="en-US" sz="1400" dirty="0"/>
              <a:t> Album\Model\Album; </a:t>
            </a:r>
            <a:endParaRPr lang="en-US" sz="1400" dirty="0" smtClean="0"/>
          </a:p>
          <a:p>
            <a:r>
              <a:rPr lang="en-US" sz="1400" b="1" dirty="0" smtClean="0"/>
              <a:t>use</a:t>
            </a:r>
            <a:r>
              <a:rPr lang="en-US" sz="1400" dirty="0" smtClean="0"/>
              <a:t> Album\Form\</a:t>
            </a:r>
            <a:r>
              <a:rPr lang="en-US" sz="1400" dirty="0" err="1" smtClean="0"/>
              <a:t>AlbumForm</a:t>
            </a:r>
            <a:r>
              <a:rPr lang="en-US" sz="1400" dirty="0" smtClean="0"/>
              <a:t>; </a:t>
            </a:r>
          </a:p>
          <a:p>
            <a:endParaRPr lang="en-US" sz="1400" dirty="0"/>
          </a:p>
          <a:p>
            <a:r>
              <a:rPr lang="en-US" sz="1200" b="1" dirty="0"/>
              <a:t>public</a:t>
            </a:r>
            <a:r>
              <a:rPr lang="en-US" sz="1200" dirty="0"/>
              <a:t> </a:t>
            </a:r>
            <a:r>
              <a:rPr lang="en-US" sz="1200" b="1" dirty="0"/>
              <a:t>function</a:t>
            </a:r>
            <a:r>
              <a:rPr lang="en-US" sz="1200" dirty="0"/>
              <a:t> </a:t>
            </a:r>
            <a:r>
              <a:rPr lang="en-US" sz="1200" dirty="0" err="1"/>
              <a:t>addAction</a:t>
            </a:r>
            <a:r>
              <a:rPr lang="en-US" sz="1200" dirty="0" smtClean="0"/>
              <a:t>() </a:t>
            </a:r>
            <a:r>
              <a:rPr lang="de-DE" sz="1200" dirty="0" smtClean="0"/>
              <a:t>{</a:t>
            </a:r>
            <a:endParaRPr lang="de-DE" sz="1200" dirty="0"/>
          </a:p>
          <a:p>
            <a:r>
              <a:rPr lang="en-US" sz="1200" dirty="0"/>
              <a:t>    </a:t>
            </a:r>
            <a:r>
              <a:rPr lang="en-US" sz="1200" dirty="0" smtClean="0"/>
              <a:t>     </a:t>
            </a:r>
            <a:r>
              <a:rPr lang="en-US" sz="1200" dirty="0"/>
              <a:t>$form = </a:t>
            </a:r>
            <a:r>
              <a:rPr lang="en-US" sz="1200" b="1" dirty="0"/>
              <a:t>new</a:t>
            </a:r>
            <a:r>
              <a:rPr lang="en-US" sz="1200" dirty="0"/>
              <a:t> </a:t>
            </a:r>
            <a:r>
              <a:rPr lang="en-US" sz="1200" dirty="0" err="1"/>
              <a:t>AlbumForm</a:t>
            </a:r>
            <a:r>
              <a:rPr lang="en-US" sz="1200" dirty="0"/>
              <a:t>();</a:t>
            </a:r>
          </a:p>
          <a:p>
            <a:r>
              <a:rPr lang="en-US" sz="1200" dirty="0"/>
              <a:t>         $form-&gt;get('submit')-&gt;</a:t>
            </a:r>
            <a:r>
              <a:rPr lang="en-US" sz="1200" dirty="0" err="1"/>
              <a:t>setValue</a:t>
            </a:r>
            <a:r>
              <a:rPr lang="en-US" sz="1200" dirty="0"/>
              <a:t>('Add</a:t>
            </a:r>
            <a:r>
              <a:rPr lang="en-US" sz="1200" dirty="0" smtClean="0"/>
              <a:t>');</a:t>
            </a:r>
            <a:endParaRPr lang="en-US" sz="1200" dirty="0"/>
          </a:p>
          <a:p>
            <a:r>
              <a:rPr lang="en-US" sz="1200" dirty="0"/>
              <a:t>         $request = $this-&gt;</a:t>
            </a:r>
            <a:r>
              <a:rPr lang="en-US" sz="1200" dirty="0" err="1"/>
              <a:t>getRequest</a:t>
            </a:r>
            <a:r>
              <a:rPr lang="en-US" sz="1200" dirty="0"/>
              <a:t>();</a:t>
            </a:r>
          </a:p>
          <a:p>
            <a:r>
              <a:rPr lang="en-US" sz="1200" dirty="0"/>
              <a:t>         </a:t>
            </a:r>
            <a:r>
              <a:rPr lang="en-US" sz="1200" b="1" dirty="0"/>
              <a:t>if</a:t>
            </a:r>
            <a:r>
              <a:rPr lang="en-US" sz="1200" dirty="0"/>
              <a:t> ($request-&gt;</a:t>
            </a:r>
            <a:r>
              <a:rPr lang="en-US" sz="1200" dirty="0" err="1"/>
              <a:t>isPost</a:t>
            </a:r>
            <a:r>
              <a:rPr lang="en-US" sz="1200" dirty="0"/>
              <a:t>()) {</a:t>
            </a:r>
          </a:p>
          <a:p>
            <a:r>
              <a:rPr lang="en-US" sz="1200" dirty="0"/>
              <a:t>             $album = </a:t>
            </a:r>
            <a:r>
              <a:rPr lang="en-US" sz="1200" b="1" dirty="0"/>
              <a:t>new</a:t>
            </a:r>
            <a:r>
              <a:rPr lang="en-US" sz="1200" dirty="0"/>
              <a:t> Album();</a:t>
            </a:r>
          </a:p>
          <a:p>
            <a:r>
              <a:rPr lang="en-US" sz="1200" dirty="0"/>
              <a:t>             $form-&gt;</a:t>
            </a:r>
            <a:r>
              <a:rPr lang="en-US" sz="1200" dirty="0" err="1"/>
              <a:t>setInputFilter</a:t>
            </a:r>
            <a:r>
              <a:rPr lang="en-US" sz="1200" dirty="0"/>
              <a:t>($album-&gt;</a:t>
            </a:r>
            <a:r>
              <a:rPr lang="en-US" sz="1200" dirty="0" err="1"/>
              <a:t>getInputFilter</a:t>
            </a:r>
            <a:r>
              <a:rPr lang="en-US" sz="1200" dirty="0"/>
              <a:t>());</a:t>
            </a:r>
          </a:p>
          <a:p>
            <a:r>
              <a:rPr lang="en-US" sz="1200" dirty="0"/>
              <a:t>             $form-&gt;</a:t>
            </a:r>
            <a:r>
              <a:rPr lang="en-US" sz="1200" dirty="0" err="1"/>
              <a:t>setData</a:t>
            </a:r>
            <a:r>
              <a:rPr lang="en-US" sz="1200" dirty="0"/>
              <a:t>($request-&gt;</a:t>
            </a:r>
            <a:r>
              <a:rPr lang="en-US" sz="1200" dirty="0" err="1"/>
              <a:t>getPost</a:t>
            </a:r>
            <a:r>
              <a:rPr lang="en-US" sz="1200" dirty="0" smtClean="0"/>
              <a:t>());</a:t>
            </a:r>
            <a:endParaRPr lang="en-US" sz="1200" dirty="0"/>
          </a:p>
          <a:p>
            <a:r>
              <a:rPr lang="en-US" sz="1200" dirty="0"/>
              <a:t>             </a:t>
            </a:r>
            <a:r>
              <a:rPr lang="en-US" sz="1200" b="1" dirty="0"/>
              <a:t>if</a:t>
            </a:r>
            <a:r>
              <a:rPr lang="en-US" sz="1200" dirty="0"/>
              <a:t> ($form-&gt;</a:t>
            </a:r>
            <a:r>
              <a:rPr lang="en-US" sz="1200" dirty="0" err="1"/>
              <a:t>isValid</a:t>
            </a:r>
            <a:r>
              <a:rPr lang="en-US" sz="1200" dirty="0"/>
              <a:t>()) {</a:t>
            </a:r>
          </a:p>
          <a:p>
            <a:r>
              <a:rPr lang="en-US" sz="1200" dirty="0"/>
              <a:t>                 $album-&gt;</a:t>
            </a:r>
            <a:r>
              <a:rPr lang="en-US" sz="1200" dirty="0" err="1"/>
              <a:t>exchangeArray</a:t>
            </a:r>
            <a:r>
              <a:rPr lang="en-US" sz="1200" dirty="0"/>
              <a:t>($form-&gt;</a:t>
            </a:r>
            <a:r>
              <a:rPr lang="en-US" sz="1200" dirty="0" err="1"/>
              <a:t>getData</a:t>
            </a:r>
            <a:r>
              <a:rPr lang="en-US" sz="1200" dirty="0"/>
              <a:t>());</a:t>
            </a:r>
          </a:p>
          <a:p>
            <a:r>
              <a:rPr lang="en-US" sz="1200" dirty="0"/>
              <a:t>                 $this-&gt;</a:t>
            </a:r>
            <a:r>
              <a:rPr lang="en-US" sz="1200" dirty="0" err="1"/>
              <a:t>getAlbumTable</a:t>
            </a:r>
            <a:r>
              <a:rPr lang="en-US" sz="1200" dirty="0"/>
              <a:t>()-&gt;</a:t>
            </a:r>
            <a:r>
              <a:rPr lang="en-US" sz="1200" dirty="0" err="1"/>
              <a:t>saveAlbum</a:t>
            </a:r>
            <a:r>
              <a:rPr lang="en-US" sz="1200" dirty="0"/>
              <a:t>($album);</a:t>
            </a:r>
          </a:p>
          <a:p>
            <a:endParaRPr lang="en-US" sz="1200" dirty="0"/>
          </a:p>
          <a:p>
            <a:r>
              <a:rPr lang="en-US" sz="1200" dirty="0"/>
              <a:t>                 </a:t>
            </a:r>
            <a:r>
              <a:rPr lang="en-US" sz="1200" i="1" dirty="0"/>
              <a:t>// Redirect to list of albums</a:t>
            </a:r>
            <a:endParaRPr lang="en-US" sz="1200" dirty="0"/>
          </a:p>
          <a:p>
            <a:r>
              <a:rPr lang="en-US" sz="1200" dirty="0"/>
              <a:t>                 </a:t>
            </a:r>
            <a:r>
              <a:rPr lang="en-US" sz="1200" b="1" dirty="0"/>
              <a:t>return</a:t>
            </a:r>
            <a:r>
              <a:rPr lang="en-US" sz="1200" dirty="0"/>
              <a:t> $this-&gt;redirect()-&gt;</a:t>
            </a:r>
            <a:r>
              <a:rPr lang="en-US" sz="1200" dirty="0" err="1"/>
              <a:t>toRoute</a:t>
            </a:r>
            <a:r>
              <a:rPr lang="en-US" sz="1200" dirty="0"/>
              <a:t>('album');</a:t>
            </a:r>
          </a:p>
          <a:p>
            <a:r>
              <a:rPr lang="de-DE" sz="1200" dirty="0"/>
              <a:t>             }</a:t>
            </a:r>
          </a:p>
          <a:p>
            <a:r>
              <a:rPr lang="de-DE" sz="1200" dirty="0"/>
              <a:t>         }</a:t>
            </a:r>
          </a:p>
          <a:p>
            <a:r>
              <a:rPr lang="en-US" sz="1200" dirty="0"/>
              <a:t>         </a:t>
            </a:r>
            <a:r>
              <a:rPr lang="en-US" sz="1200" b="1" dirty="0"/>
              <a:t>return</a:t>
            </a:r>
            <a:r>
              <a:rPr lang="en-US" sz="1200" dirty="0"/>
              <a:t> </a:t>
            </a:r>
            <a:r>
              <a:rPr lang="en-US" sz="1200" b="1" dirty="0"/>
              <a:t>array</a:t>
            </a:r>
            <a:r>
              <a:rPr lang="en-US" sz="1200" dirty="0"/>
              <a:t>('form' =&gt; $form);</a:t>
            </a:r>
          </a:p>
          <a:p>
            <a:r>
              <a:rPr lang="de-DE" sz="1200" dirty="0"/>
              <a:t>     }</a:t>
            </a:r>
            <a:endParaRPr lang="vi-VN" sz="1200" dirty="0" smtClean="0"/>
          </a:p>
        </p:txBody>
      </p:sp>
    </p:spTree>
    <p:extLst>
      <p:ext uri="{BB962C8B-B14F-4D97-AF65-F5344CB8AC3E}">
        <p14:creationId xmlns:p14="http://schemas.microsoft.com/office/powerpoint/2010/main" val="1522092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Tạo trang thêm mới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Edit file </a:t>
            </a:r>
            <a:r>
              <a:rPr lang="en-US" sz="2000" i="1" dirty="0"/>
              <a:t>module/Album/view/album/album/</a:t>
            </a:r>
            <a:r>
              <a:rPr lang="en-US" sz="2000" i="1" dirty="0" err="1"/>
              <a:t>add.phtml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237015"/>
            <a:ext cx="8501449" cy="40806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/>
              <a:t>&lt;?</a:t>
            </a:r>
            <a:r>
              <a:rPr lang="en-US" sz="1600" dirty="0" err="1"/>
              <a:t>php</a:t>
            </a:r>
            <a:endParaRPr lang="en-US" sz="1600" dirty="0"/>
          </a:p>
          <a:p>
            <a:r>
              <a:rPr lang="en-US" sz="1600" dirty="0"/>
              <a:t> </a:t>
            </a:r>
          </a:p>
          <a:p>
            <a:r>
              <a:rPr lang="en-US" sz="1600" dirty="0"/>
              <a:t> $title = 'Add new album';</a:t>
            </a:r>
          </a:p>
          <a:p>
            <a:r>
              <a:rPr lang="en-US" sz="1600" dirty="0"/>
              <a:t> $this-&gt;</a:t>
            </a:r>
            <a:r>
              <a:rPr lang="en-US" sz="1600" dirty="0" err="1"/>
              <a:t>headTitle</a:t>
            </a:r>
            <a:r>
              <a:rPr lang="en-US" sz="1600" dirty="0"/>
              <a:t>($title);</a:t>
            </a:r>
          </a:p>
          <a:p>
            <a:r>
              <a:rPr lang="fr-FR" sz="1600" dirty="0"/>
              <a:t> ?&gt;</a:t>
            </a:r>
          </a:p>
          <a:p>
            <a:r>
              <a:rPr lang="fr-FR" sz="1600" dirty="0"/>
              <a:t> &lt;h1&gt;&lt;?</a:t>
            </a:r>
            <a:r>
              <a:rPr lang="fr-FR" sz="1600" dirty="0" err="1"/>
              <a:t>php</a:t>
            </a:r>
            <a:r>
              <a:rPr lang="fr-FR" sz="1600" dirty="0"/>
              <a:t> </a:t>
            </a:r>
            <a:r>
              <a:rPr lang="fr-FR" sz="1600" b="1" dirty="0" err="1"/>
              <a:t>echo</a:t>
            </a:r>
            <a:r>
              <a:rPr lang="fr-FR" sz="1600" dirty="0"/>
              <a:t> $</a:t>
            </a:r>
            <a:r>
              <a:rPr lang="fr-FR" sz="1600" dirty="0" err="1"/>
              <a:t>this</a:t>
            </a:r>
            <a:r>
              <a:rPr lang="fr-FR" sz="1600" dirty="0"/>
              <a:t>-&gt;</a:t>
            </a:r>
            <a:r>
              <a:rPr lang="fr-FR" sz="1600" dirty="0" err="1"/>
              <a:t>escapeHtml</a:t>
            </a:r>
            <a:r>
              <a:rPr lang="fr-FR" sz="1600" dirty="0"/>
              <a:t>($</a:t>
            </a:r>
            <a:r>
              <a:rPr lang="fr-FR" sz="1600" dirty="0" err="1"/>
              <a:t>title</a:t>
            </a:r>
            <a:r>
              <a:rPr lang="fr-FR" sz="1600" dirty="0"/>
              <a:t>); ?&gt;&lt;/h1&gt;</a:t>
            </a:r>
          </a:p>
          <a:p>
            <a:r>
              <a:rPr lang="en-US" sz="1600" dirty="0"/>
              <a:t> &lt;?</a:t>
            </a:r>
            <a:r>
              <a:rPr lang="en-US" sz="1600" dirty="0" err="1"/>
              <a:t>php</a:t>
            </a:r>
            <a:endParaRPr lang="en-US" sz="1600" dirty="0"/>
          </a:p>
          <a:p>
            <a:r>
              <a:rPr lang="en-US" sz="1600" dirty="0"/>
              <a:t> $form-&gt;</a:t>
            </a:r>
            <a:r>
              <a:rPr lang="en-US" sz="1600" dirty="0" err="1"/>
              <a:t>setAttribute</a:t>
            </a:r>
            <a:r>
              <a:rPr lang="en-US" sz="1600" dirty="0"/>
              <a:t>('action', $this-&gt;</a:t>
            </a:r>
            <a:r>
              <a:rPr lang="en-US" sz="1600" dirty="0" err="1"/>
              <a:t>url</a:t>
            </a:r>
            <a:r>
              <a:rPr lang="en-US" sz="1600" dirty="0"/>
              <a:t>('album', </a:t>
            </a:r>
            <a:r>
              <a:rPr lang="en-US" sz="1600" b="1" dirty="0"/>
              <a:t>array</a:t>
            </a:r>
            <a:r>
              <a:rPr lang="en-US" sz="1600" dirty="0"/>
              <a:t>('action' =&gt; 'add')));</a:t>
            </a:r>
          </a:p>
          <a:p>
            <a:r>
              <a:rPr lang="en-US" sz="1600" dirty="0"/>
              <a:t> $form-&gt;prepare();</a:t>
            </a:r>
          </a:p>
          <a:p>
            <a:endParaRPr lang="en-US" sz="1600" dirty="0"/>
          </a:p>
          <a:p>
            <a:r>
              <a:rPr lang="en-US" sz="1600" dirty="0"/>
              <a:t> </a:t>
            </a:r>
            <a:r>
              <a:rPr lang="en-US" sz="1600" b="1" dirty="0"/>
              <a:t>echo</a:t>
            </a:r>
            <a:r>
              <a:rPr lang="en-US" sz="1600" dirty="0"/>
              <a:t> $this-&gt;form()-&gt;</a:t>
            </a:r>
            <a:r>
              <a:rPr lang="en-US" sz="1600" dirty="0" err="1"/>
              <a:t>openTag</a:t>
            </a:r>
            <a:r>
              <a:rPr lang="en-US" sz="1600" dirty="0"/>
              <a:t>($form);</a:t>
            </a:r>
          </a:p>
          <a:p>
            <a:r>
              <a:rPr lang="en-US" sz="1600" dirty="0"/>
              <a:t> </a:t>
            </a:r>
            <a:r>
              <a:rPr lang="en-US" sz="1600" b="1" dirty="0"/>
              <a:t>echo</a:t>
            </a:r>
            <a:r>
              <a:rPr lang="en-US" sz="1600" dirty="0"/>
              <a:t> $this-&gt;</a:t>
            </a:r>
            <a:r>
              <a:rPr lang="en-US" sz="1600" dirty="0" err="1"/>
              <a:t>formHidden</a:t>
            </a:r>
            <a:r>
              <a:rPr lang="en-US" sz="1600" dirty="0"/>
              <a:t>($form-&gt;get('id'));</a:t>
            </a:r>
          </a:p>
          <a:p>
            <a:r>
              <a:rPr lang="en-US" sz="1600" dirty="0"/>
              <a:t> </a:t>
            </a:r>
            <a:r>
              <a:rPr lang="en-US" sz="1600" b="1" dirty="0"/>
              <a:t>echo</a:t>
            </a:r>
            <a:r>
              <a:rPr lang="en-US" sz="1600" dirty="0"/>
              <a:t> $this-&gt;</a:t>
            </a:r>
            <a:r>
              <a:rPr lang="en-US" sz="1600" dirty="0" err="1"/>
              <a:t>formRow</a:t>
            </a:r>
            <a:r>
              <a:rPr lang="en-US" sz="1600" dirty="0"/>
              <a:t>($form-&gt;get('title'));</a:t>
            </a:r>
          </a:p>
          <a:p>
            <a:r>
              <a:rPr lang="en-US" sz="1600" dirty="0"/>
              <a:t> </a:t>
            </a:r>
            <a:r>
              <a:rPr lang="en-US" sz="1600" b="1" dirty="0"/>
              <a:t>echo</a:t>
            </a:r>
            <a:r>
              <a:rPr lang="en-US" sz="1600" dirty="0"/>
              <a:t> $this-&gt;</a:t>
            </a:r>
            <a:r>
              <a:rPr lang="en-US" sz="1600" dirty="0" err="1"/>
              <a:t>formRow</a:t>
            </a:r>
            <a:r>
              <a:rPr lang="en-US" sz="1600" dirty="0"/>
              <a:t>($form-&gt;get('artist'));</a:t>
            </a:r>
          </a:p>
          <a:p>
            <a:r>
              <a:rPr lang="en-US" sz="1600" dirty="0"/>
              <a:t> </a:t>
            </a:r>
            <a:r>
              <a:rPr lang="en-US" sz="1600" b="1" dirty="0"/>
              <a:t>echo</a:t>
            </a:r>
            <a:r>
              <a:rPr lang="en-US" sz="1600" dirty="0"/>
              <a:t> $this-&gt;</a:t>
            </a:r>
            <a:r>
              <a:rPr lang="en-US" sz="1600" dirty="0" err="1"/>
              <a:t>formSubmit</a:t>
            </a:r>
            <a:r>
              <a:rPr lang="en-US" sz="1600" dirty="0"/>
              <a:t>($form-&gt;get('submit'));</a:t>
            </a:r>
          </a:p>
          <a:p>
            <a:r>
              <a:rPr lang="en-US" sz="1600" dirty="0"/>
              <a:t> </a:t>
            </a:r>
            <a:r>
              <a:rPr lang="en-US" sz="1600" b="1" dirty="0"/>
              <a:t>echo</a:t>
            </a:r>
            <a:r>
              <a:rPr lang="en-US" sz="1600" dirty="0"/>
              <a:t> $this-&gt;form()-&gt;</a:t>
            </a:r>
            <a:r>
              <a:rPr lang="en-US" sz="1600" dirty="0" err="1"/>
              <a:t>closeTag</a:t>
            </a:r>
            <a:r>
              <a:rPr lang="en-US" sz="1600" dirty="0"/>
              <a:t>();</a:t>
            </a:r>
            <a:endParaRPr lang="vi-VN" sz="1600" dirty="0" smtClean="0"/>
          </a:p>
        </p:txBody>
      </p:sp>
    </p:spTree>
    <p:extLst>
      <p:ext uri="{BB962C8B-B14F-4D97-AF65-F5344CB8AC3E}">
        <p14:creationId xmlns:p14="http://schemas.microsoft.com/office/powerpoint/2010/main" val="195119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Kết quả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57" y="1490869"/>
            <a:ext cx="10363200" cy="5737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963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Tạo trang sửa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Edit file </a:t>
            </a:r>
            <a:r>
              <a:rPr lang="en-US" sz="2000" i="1" dirty="0" smtClean="0"/>
              <a:t>module/Album/</a:t>
            </a:r>
            <a:r>
              <a:rPr lang="en-US" sz="2000" i="1" dirty="0" err="1" smtClean="0"/>
              <a:t>src</a:t>
            </a:r>
            <a:r>
              <a:rPr lang="en-US" sz="2000" i="1" dirty="0" smtClean="0"/>
              <a:t>/Album/Controller/</a:t>
            </a:r>
            <a:r>
              <a:rPr lang="en-US" sz="2000" i="1" dirty="0" err="1" smtClean="0"/>
              <a:t>AlbumController.php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498270"/>
            <a:ext cx="8501449" cy="418011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b="1" dirty="0"/>
              <a:t>public</a:t>
            </a:r>
            <a:r>
              <a:rPr lang="en-US" sz="1400" dirty="0"/>
              <a:t> </a:t>
            </a:r>
            <a:r>
              <a:rPr lang="en-US" sz="1400" b="1" dirty="0"/>
              <a:t>function</a:t>
            </a:r>
            <a:r>
              <a:rPr lang="en-US" sz="1400" dirty="0"/>
              <a:t> </a:t>
            </a:r>
            <a:r>
              <a:rPr lang="en-US" sz="1400" dirty="0" err="1"/>
              <a:t>editAction</a:t>
            </a:r>
            <a:r>
              <a:rPr lang="en-US" sz="1400" dirty="0"/>
              <a:t>()</a:t>
            </a:r>
          </a:p>
          <a:p>
            <a:r>
              <a:rPr lang="de-DE" sz="1400" dirty="0"/>
              <a:t>     {</a:t>
            </a:r>
          </a:p>
          <a:p>
            <a:r>
              <a:rPr lang="en-US" sz="1400" dirty="0"/>
              <a:t>         $id = (</a:t>
            </a:r>
            <a:r>
              <a:rPr lang="en-US" sz="1400" dirty="0" err="1"/>
              <a:t>int</a:t>
            </a:r>
            <a:r>
              <a:rPr lang="en-US" sz="1400" dirty="0"/>
              <a:t>) $this-&gt;</a:t>
            </a:r>
            <a:r>
              <a:rPr lang="en-US" sz="1400" dirty="0" err="1"/>
              <a:t>params</a:t>
            </a:r>
            <a:r>
              <a:rPr lang="en-US" sz="1400" dirty="0"/>
              <a:t>()-&gt;</a:t>
            </a:r>
            <a:r>
              <a:rPr lang="en-US" sz="1400" dirty="0" err="1"/>
              <a:t>fromRoute</a:t>
            </a:r>
            <a:r>
              <a:rPr lang="en-US" sz="1400" dirty="0"/>
              <a:t>('id', 0);</a:t>
            </a:r>
          </a:p>
          <a:p>
            <a:r>
              <a:rPr lang="en-US" sz="1400" dirty="0"/>
              <a:t>         </a:t>
            </a:r>
            <a:r>
              <a:rPr lang="en-US" sz="1400" b="1" dirty="0"/>
              <a:t>if</a:t>
            </a:r>
            <a:r>
              <a:rPr lang="en-US" sz="1400" dirty="0"/>
              <a:t> (!$id) {</a:t>
            </a:r>
          </a:p>
          <a:p>
            <a:r>
              <a:rPr lang="en-US" sz="1400" dirty="0"/>
              <a:t>             </a:t>
            </a:r>
            <a:r>
              <a:rPr lang="en-US" sz="1400" b="1" dirty="0"/>
              <a:t>return</a:t>
            </a:r>
            <a:r>
              <a:rPr lang="en-US" sz="1400" dirty="0"/>
              <a:t> $this-&gt;redirect()-&gt;</a:t>
            </a:r>
            <a:r>
              <a:rPr lang="en-US" sz="1400" dirty="0" err="1"/>
              <a:t>toRoute</a:t>
            </a:r>
            <a:r>
              <a:rPr lang="en-US" sz="1400" dirty="0"/>
              <a:t>('album',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en-US" sz="1400" dirty="0"/>
              <a:t>                 'action' =&gt; 'add'</a:t>
            </a:r>
          </a:p>
          <a:p>
            <a:r>
              <a:rPr lang="de-DE" sz="1400" dirty="0"/>
              <a:t>             ));</a:t>
            </a:r>
          </a:p>
          <a:p>
            <a:r>
              <a:rPr lang="de-DE" sz="1400" dirty="0"/>
              <a:t>         }</a:t>
            </a:r>
          </a:p>
          <a:p>
            <a:endParaRPr lang="de-DE" sz="1400" dirty="0"/>
          </a:p>
          <a:p>
            <a:r>
              <a:rPr lang="de-DE" sz="1400" dirty="0"/>
              <a:t>         </a:t>
            </a:r>
            <a:r>
              <a:rPr lang="de-DE" sz="1400" i="1" dirty="0"/>
              <a:t>// </a:t>
            </a:r>
            <a:r>
              <a:rPr lang="de-DE" sz="1400" i="1" dirty="0" err="1"/>
              <a:t>Get</a:t>
            </a:r>
            <a:r>
              <a:rPr lang="de-DE" sz="1400" i="1" dirty="0"/>
              <a:t> </a:t>
            </a:r>
            <a:r>
              <a:rPr lang="de-DE" sz="1400" i="1" dirty="0" err="1"/>
              <a:t>the</a:t>
            </a:r>
            <a:r>
              <a:rPr lang="de-DE" sz="1400" i="1" dirty="0"/>
              <a:t> Album </a:t>
            </a:r>
            <a:r>
              <a:rPr lang="de-DE" sz="1400" i="1" dirty="0" err="1"/>
              <a:t>with</a:t>
            </a:r>
            <a:r>
              <a:rPr lang="de-DE" sz="1400" i="1" dirty="0"/>
              <a:t> </a:t>
            </a:r>
            <a:r>
              <a:rPr lang="de-DE" sz="1400" i="1" dirty="0" err="1"/>
              <a:t>the</a:t>
            </a:r>
            <a:r>
              <a:rPr lang="de-DE" sz="1400" i="1" dirty="0"/>
              <a:t> </a:t>
            </a:r>
            <a:r>
              <a:rPr lang="de-DE" sz="1400" i="1" dirty="0" err="1"/>
              <a:t>specified</a:t>
            </a:r>
            <a:r>
              <a:rPr lang="de-DE" sz="1400" i="1" dirty="0"/>
              <a:t> id.  An </a:t>
            </a:r>
            <a:r>
              <a:rPr lang="de-DE" sz="1400" i="1" dirty="0" err="1"/>
              <a:t>exception</a:t>
            </a:r>
            <a:r>
              <a:rPr lang="de-DE" sz="1400" i="1" dirty="0"/>
              <a:t> </a:t>
            </a:r>
            <a:r>
              <a:rPr lang="de-DE" sz="1400" i="1" dirty="0" err="1"/>
              <a:t>is</a:t>
            </a:r>
            <a:r>
              <a:rPr lang="de-DE" sz="1400" i="1" dirty="0"/>
              <a:t> </a:t>
            </a:r>
            <a:r>
              <a:rPr lang="de-DE" sz="1400" i="1" dirty="0" err="1"/>
              <a:t>thrown</a:t>
            </a:r>
            <a:endParaRPr lang="de-DE" sz="1400" dirty="0"/>
          </a:p>
          <a:p>
            <a:r>
              <a:rPr lang="de-DE" sz="1400" dirty="0"/>
              <a:t>         </a:t>
            </a:r>
            <a:r>
              <a:rPr lang="de-DE" sz="1400" i="1" dirty="0"/>
              <a:t>// </a:t>
            </a:r>
            <a:r>
              <a:rPr lang="de-DE" sz="1400" i="1" dirty="0" err="1"/>
              <a:t>if</a:t>
            </a:r>
            <a:r>
              <a:rPr lang="de-DE" sz="1400" i="1" dirty="0"/>
              <a:t> </a:t>
            </a:r>
            <a:r>
              <a:rPr lang="de-DE" sz="1400" i="1" dirty="0" err="1"/>
              <a:t>it</a:t>
            </a:r>
            <a:r>
              <a:rPr lang="de-DE" sz="1400" i="1" dirty="0"/>
              <a:t> </a:t>
            </a:r>
            <a:r>
              <a:rPr lang="de-DE" sz="1400" i="1" dirty="0" err="1"/>
              <a:t>cannot</a:t>
            </a:r>
            <a:r>
              <a:rPr lang="de-DE" sz="1400" i="1" dirty="0"/>
              <a:t> </a:t>
            </a:r>
            <a:r>
              <a:rPr lang="de-DE" sz="1400" i="1" dirty="0" err="1"/>
              <a:t>be</a:t>
            </a:r>
            <a:r>
              <a:rPr lang="de-DE" sz="1400" i="1" dirty="0"/>
              <a:t> </a:t>
            </a:r>
            <a:r>
              <a:rPr lang="de-DE" sz="1400" i="1" dirty="0" err="1"/>
              <a:t>found</a:t>
            </a:r>
            <a:r>
              <a:rPr lang="de-DE" sz="1400" i="1" dirty="0"/>
              <a:t>, in </a:t>
            </a:r>
            <a:r>
              <a:rPr lang="de-DE" sz="1400" i="1" dirty="0" err="1"/>
              <a:t>which</a:t>
            </a:r>
            <a:r>
              <a:rPr lang="de-DE" sz="1400" i="1" dirty="0"/>
              <a:t> </a:t>
            </a:r>
            <a:r>
              <a:rPr lang="de-DE" sz="1400" i="1" dirty="0" err="1"/>
              <a:t>case</a:t>
            </a:r>
            <a:r>
              <a:rPr lang="de-DE" sz="1400" i="1" dirty="0"/>
              <a:t> </a:t>
            </a:r>
            <a:r>
              <a:rPr lang="de-DE" sz="1400" i="1" dirty="0" err="1"/>
              <a:t>go</a:t>
            </a:r>
            <a:r>
              <a:rPr lang="de-DE" sz="1400" i="1" dirty="0"/>
              <a:t> </a:t>
            </a:r>
            <a:r>
              <a:rPr lang="de-DE" sz="1400" i="1" dirty="0" err="1"/>
              <a:t>to</a:t>
            </a:r>
            <a:r>
              <a:rPr lang="de-DE" sz="1400" i="1" dirty="0"/>
              <a:t> </a:t>
            </a:r>
            <a:r>
              <a:rPr lang="de-DE" sz="1400" i="1" dirty="0" err="1"/>
              <a:t>the</a:t>
            </a:r>
            <a:r>
              <a:rPr lang="de-DE" sz="1400" i="1" dirty="0"/>
              <a:t> </a:t>
            </a:r>
            <a:r>
              <a:rPr lang="de-DE" sz="1400" i="1" dirty="0" err="1"/>
              <a:t>index</a:t>
            </a:r>
            <a:r>
              <a:rPr lang="de-DE" sz="1400" i="1" dirty="0"/>
              <a:t> </a:t>
            </a:r>
            <a:r>
              <a:rPr lang="de-DE" sz="1400" i="1" dirty="0" err="1"/>
              <a:t>page</a:t>
            </a:r>
            <a:r>
              <a:rPr lang="de-DE" sz="1400" i="1" dirty="0"/>
              <a:t>.</a:t>
            </a:r>
            <a:endParaRPr lang="de-DE" sz="1400" dirty="0"/>
          </a:p>
          <a:p>
            <a:r>
              <a:rPr lang="en-US" sz="1400" dirty="0"/>
              <a:t>         </a:t>
            </a:r>
            <a:r>
              <a:rPr lang="en-US" sz="1400" b="1" dirty="0"/>
              <a:t>try</a:t>
            </a:r>
            <a:r>
              <a:rPr lang="en-US" sz="1400" dirty="0"/>
              <a:t> {</a:t>
            </a:r>
          </a:p>
          <a:p>
            <a:r>
              <a:rPr lang="en-US" sz="1400" dirty="0"/>
              <a:t>             $album = $this-&gt;</a:t>
            </a:r>
            <a:r>
              <a:rPr lang="en-US" sz="1400" dirty="0" err="1"/>
              <a:t>getAlbumTable</a:t>
            </a:r>
            <a:r>
              <a:rPr lang="en-US" sz="1400" dirty="0"/>
              <a:t>()-&gt;</a:t>
            </a:r>
            <a:r>
              <a:rPr lang="en-US" sz="1400" dirty="0" err="1"/>
              <a:t>getAlbum</a:t>
            </a:r>
            <a:r>
              <a:rPr lang="en-US" sz="1400" dirty="0"/>
              <a:t>($id);</a:t>
            </a:r>
          </a:p>
          <a:p>
            <a:r>
              <a:rPr lang="de-DE" sz="1400" dirty="0"/>
              <a:t>         }</a:t>
            </a:r>
          </a:p>
          <a:p>
            <a:r>
              <a:rPr lang="en-US" sz="1400" dirty="0"/>
              <a:t>         </a:t>
            </a:r>
            <a:r>
              <a:rPr lang="en-US" sz="1400" b="1" dirty="0"/>
              <a:t>catch</a:t>
            </a:r>
            <a:r>
              <a:rPr lang="en-US" sz="1400" dirty="0"/>
              <a:t> (\Exception $ex) {</a:t>
            </a:r>
          </a:p>
          <a:p>
            <a:r>
              <a:rPr lang="en-US" sz="1400" dirty="0"/>
              <a:t>             </a:t>
            </a:r>
            <a:r>
              <a:rPr lang="en-US" sz="1400" b="1" dirty="0"/>
              <a:t>return</a:t>
            </a:r>
            <a:r>
              <a:rPr lang="en-US" sz="1400" dirty="0"/>
              <a:t> $this-&gt;redirect()-&gt;</a:t>
            </a:r>
            <a:r>
              <a:rPr lang="en-US" sz="1400" dirty="0" err="1"/>
              <a:t>toRoute</a:t>
            </a:r>
            <a:r>
              <a:rPr lang="en-US" sz="1400" dirty="0"/>
              <a:t>('album', </a:t>
            </a:r>
            <a:r>
              <a:rPr lang="en-US" sz="1400" b="1" dirty="0"/>
              <a:t>array</a:t>
            </a:r>
            <a:r>
              <a:rPr lang="en-US" sz="1400" dirty="0"/>
              <a:t>(</a:t>
            </a:r>
          </a:p>
          <a:p>
            <a:r>
              <a:rPr lang="en-US" sz="1400" dirty="0"/>
              <a:t>                 'action' =&gt; 'index'</a:t>
            </a:r>
          </a:p>
          <a:p>
            <a:r>
              <a:rPr lang="de-DE" sz="1400" dirty="0"/>
              <a:t>             ));</a:t>
            </a:r>
          </a:p>
          <a:p>
            <a:r>
              <a:rPr lang="de-DE" sz="1400" dirty="0"/>
              <a:t>         }</a:t>
            </a:r>
            <a:endParaRPr lang="vi-VN" sz="1400" dirty="0" smtClean="0"/>
          </a:p>
        </p:txBody>
      </p:sp>
    </p:spTree>
    <p:extLst>
      <p:ext uri="{BB962C8B-B14F-4D97-AF65-F5344CB8AC3E}">
        <p14:creationId xmlns:p14="http://schemas.microsoft.com/office/powerpoint/2010/main" val="949872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Tại</a:t>
            </a:r>
            <a:r>
              <a:rPr lang="en-US" dirty="0" smtClean="0"/>
              <a:t> </a:t>
            </a:r>
            <a:r>
              <a:rPr lang="en-US" dirty="0" err="1" smtClean="0"/>
              <a:t>sao</a:t>
            </a:r>
            <a:r>
              <a:rPr lang="en-US" dirty="0" smtClean="0"/>
              <a:t> </a:t>
            </a:r>
            <a:r>
              <a:rPr lang="en-US" dirty="0" err="1" smtClean="0"/>
              <a:t>chọn</a:t>
            </a:r>
            <a:r>
              <a:rPr lang="en-US" dirty="0" smtClean="0"/>
              <a:t> PHP?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PHP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chạy</a:t>
            </a:r>
            <a:r>
              <a:rPr lang="en-US" dirty="0" smtClean="0"/>
              <a:t> </a:t>
            </a:r>
            <a:r>
              <a:rPr lang="en-US" dirty="0" err="1" smtClean="0"/>
              <a:t>trên</a:t>
            </a:r>
            <a:r>
              <a:rPr lang="en-US" dirty="0" smtClean="0"/>
              <a:t> </a:t>
            </a:r>
            <a:r>
              <a:rPr lang="en-US" dirty="0" err="1" smtClean="0"/>
              <a:t>nhiều</a:t>
            </a:r>
            <a:r>
              <a:rPr lang="en-US" dirty="0" smtClean="0"/>
              <a:t> </a:t>
            </a:r>
            <a:r>
              <a:rPr lang="en-US" dirty="0" err="1" smtClean="0"/>
              <a:t>môi</a:t>
            </a:r>
            <a:r>
              <a:rPr lang="en-US" dirty="0" smtClean="0"/>
              <a:t> </a:t>
            </a:r>
            <a:r>
              <a:rPr lang="en-US" dirty="0" err="1" smtClean="0"/>
              <a:t>trường</a:t>
            </a:r>
            <a:r>
              <a:rPr lang="en-US" dirty="0" smtClean="0"/>
              <a:t> </a:t>
            </a:r>
            <a:r>
              <a:rPr lang="en-US" dirty="0" err="1" smtClean="0"/>
              <a:t>khác</a:t>
            </a:r>
            <a:r>
              <a:rPr lang="en-US" dirty="0" smtClean="0"/>
              <a:t> </a:t>
            </a:r>
            <a:r>
              <a:rPr lang="en-US" dirty="0" err="1" smtClean="0"/>
              <a:t>nhau</a:t>
            </a:r>
            <a:r>
              <a:rPr lang="en-US" dirty="0"/>
              <a:t>: Windows, Linux, Unix, Mac OS </a:t>
            </a:r>
            <a:r>
              <a:rPr lang="en-US" dirty="0" smtClean="0"/>
              <a:t>X,…</a:t>
            </a:r>
          </a:p>
          <a:p>
            <a:r>
              <a:rPr lang="en-US" dirty="0" err="1" smtClean="0"/>
              <a:t>Tương</a:t>
            </a:r>
            <a:r>
              <a:rPr lang="en-US" dirty="0" smtClean="0"/>
              <a:t> </a:t>
            </a:r>
            <a:r>
              <a:rPr lang="en-US" dirty="0" err="1" smtClean="0"/>
              <a:t>thích</a:t>
            </a:r>
            <a:r>
              <a:rPr lang="en-US" dirty="0" smtClean="0"/>
              <a:t> </a:t>
            </a:r>
            <a:r>
              <a:rPr lang="en-US" dirty="0" err="1" smtClean="0"/>
              <a:t>hầu</a:t>
            </a:r>
            <a:r>
              <a:rPr lang="en-US" dirty="0" smtClean="0"/>
              <a:t> </a:t>
            </a:r>
            <a:r>
              <a:rPr lang="en-US" dirty="0" err="1" smtClean="0"/>
              <a:t>hết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webserver </a:t>
            </a:r>
            <a:r>
              <a:rPr lang="en-US" dirty="0" err="1" smtClean="0"/>
              <a:t>hiện</a:t>
            </a:r>
            <a:r>
              <a:rPr lang="en-US" dirty="0"/>
              <a:t> nay: Apache, </a:t>
            </a:r>
            <a:r>
              <a:rPr lang="en-US" dirty="0" smtClean="0"/>
              <a:t>IIS,…</a:t>
            </a:r>
          </a:p>
          <a:p>
            <a:r>
              <a:rPr lang="en-US" dirty="0" err="1" smtClean="0"/>
              <a:t>Hoàn</a:t>
            </a:r>
            <a:r>
              <a:rPr lang="en-US" dirty="0" smtClean="0"/>
              <a:t> </a:t>
            </a:r>
            <a:r>
              <a:rPr lang="en-US" dirty="0" err="1" smtClean="0"/>
              <a:t>toàn</a:t>
            </a:r>
            <a:r>
              <a:rPr lang="en-US" dirty="0" smtClean="0"/>
              <a:t> </a:t>
            </a:r>
            <a:r>
              <a:rPr lang="en-US" dirty="0" err="1" smtClean="0"/>
              <a:t>miễn</a:t>
            </a:r>
            <a:r>
              <a:rPr lang="en-US" dirty="0" smtClean="0"/>
              <a:t> </a:t>
            </a:r>
            <a:r>
              <a:rPr lang="en-US" dirty="0" err="1" smtClean="0"/>
              <a:t>phí</a:t>
            </a:r>
            <a:endParaRPr lang="en-US" dirty="0" smtClean="0"/>
          </a:p>
          <a:p>
            <a:r>
              <a:rPr lang="en-US" dirty="0" err="1" smtClean="0"/>
              <a:t>Dễ</a:t>
            </a:r>
            <a:r>
              <a:rPr lang="en-US" dirty="0" smtClean="0"/>
              <a:t> </a:t>
            </a:r>
            <a:r>
              <a:rPr lang="en-US" dirty="0" err="1" smtClean="0"/>
              <a:t>học</a:t>
            </a:r>
            <a:r>
              <a:rPr lang="en-US" dirty="0" smtClean="0"/>
              <a:t>, </a:t>
            </a:r>
            <a:r>
              <a:rPr lang="en-US" dirty="0" err="1" smtClean="0"/>
              <a:t>dễ</a:t>
            </a:r>
            <a:r>
              <a:rPr lang="en-US" dirty="0" smtClean="0"/>
              <a:t> </a:t>
            </a: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,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dễ</a:t>
            </a:r>
            <a:r>
              <a:rPr lang="en-US" dirty="0" smtClean="0"/>
              <a:t> </a:t>
            </a:r>
            <a:r>
              <a:rPr lang="en-US" dirty="0" err="1" smtClean="0"/>
              <a:t>triển</a:t>
            </a:r>
            <a:r>
              <a:rPr lang="en-US" dirty="0" smtClean="0"/>
              <a:t> </a:t>
            </a:r>
            <a:r>
              <a:rPr lang="en-US" dirty="0" err="1" smtClean="0"/>
              <a:t>khai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20793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Tạo trang sửa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Edit file </a:t>
            </a:r>
            <a:r>
              <a:rPr lang="en-US" sz="2000" i="1" dirty="0" smtClean="0"/>
              <a:t>module/Album/</a:t>
            </a:r>
            <a:r>
              <a:rPr lang="en-US" sz="2000" i="1" dirty="0" err="1" smtClean="0"/>
              <a:t>src</a:t>
            </a:r>
            <a:r>
              <a:rPr lang="en-US" sz="2000" i="1" dirty="0" smtClean="0"/>
              <a:t>/Album/Controller/</a:t>
            </a:r>
            <a:r>
              <a:rPr lang="en-US" sz="2000" i="1" dirty="0" err="1" smtClean="0"/>
              <a:t>AlbumController.php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498270"/>
            <a:ext cx="8501449" cy="418011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300" dirty="0"/>
              <a:t>$form  = </a:t>
            </a:r>
            <a:r>
              <a:rPr lang="en-US" sz="1300" b="1" dirty="0"/>
              <a:t>new</a:t>
            </a:r>
            <a:r>
              <a:rPr lang="en-US" sz="1300" dirty="0"/>
              <a:t> </a:t>
            </a:r>
            <a:r>
              <a:rPr lang="en-US" sz="1300" dirty="0" err="1"/>
              <a:t>AlbumForm</a:t>
            </a:r>
            <a:r>
              <a:rPr lang="en-US" sz="1300" dirty="0"/>
              <a:t>();</a:t>
            </a:r>
          </a:p>
          <a:p>
            <a:r>
              <a:rPr lang="en-US" sz="1300" dirty="0"/>
              <a:t>         $form-&gt;bind($album);</a:t>
            </a:r>
          </a:p>
          <a:p>
            <a:r>
              <a:rPr lang="en-US" sz="1300" dirty="0"/>
              <a:t>         $form-&gt;get('submit')-&gt;</a:t>
            </a:r>
            <a:r>
              <a:rPr lang="en-US" sz="1300" dirty="0" err="1"/>
              <a:t>setAttribute</a:t>
            </a:r>
            <a:r>
              <a:rPr lang="en-US" sz="1300" dirty="0"/>
              <a:t>('value', 'Edit</a:t>
            </a:r>
            <a:r>
              <a:rPr lang="en-US" sz="1300" dirty="0" smtClean="0"/>
              <a:t>');</a:t>
            </a:r>
            <a:endParaRPr lang="en-US" sz="1300" dirty="0"/>
          </a:p>
          <a:p>
            <a:r>
              <a:rPr lang="en-US" sz="1300" dirty="0"/>
              <a:t>         $request = $this-&gt;</a:t>
            </a:r>
            <a:r>
              <a:rPr lang="en-US" sz="1300" dirty="0" err="1"/>
              <a:t>getRequest</a:t>
            </a:r>
            <a:r>
              <a:rPr lang="en-US" sz="1300" dirty="0"/>
              <a:t>();</a:t>
            </a:r>
          </a:p>
          <a:p>
            <a:r>
              <a:rPr lang="en-US" sz="1300" dirty="0"/>
              <a:t>         </a:t>
            </a:r>
            <a:r>
              <a:rPr lang="en-US" sz="1300" b="1" dirty="0"/>
              <a:t>if</a:t>
            </a:r>
            <a:r>
              <a:rPr lang="en-US" sz="1300" dirty="0"/>
              <a:t> ($request-&gt;</a:t>
            </a:r>
            <a:r>
              <a:rPr lang="en-US" sz="1300" dirty="0" err="1"/>
              <a:t>isPost</a:t>
            </a:r>
            <a:r>
              <a:rPr lang="en-US" sz="1300" dirty="0"/>
              <a:t>()) {</a:t>
            </a:r>
          </a:p>
          <a:p>
            <a:r>
              <a:rPr lang="en-US" sz="1300" dirty="0"/>
              <a:t>             $form-&gt;</a:t>
            </a:r>
            <a:r>
              <a:rPr lang="en-US" sz="1300" dirty="0" err="1"/>
              <a:t>setInputFilter</a:t>
            </a:r>
            <a:r>
              <a:rPr lang="en-US" sz="1300" dirty="0"/>
              <a:t>($album-&gt;</a:t>
            </a:r>
            <a:r>
              <a:rPr lang="en-US" sz="1300" dirty="0" err="1"/>
              <a:t>getInputFilter</a:t>
            </a:r>
            <a:r>
              <a:rPr lang="en-US" sz="1300" dirty="0"/>
              <a:t>());</a:t>
            </a:r>
          </a:p>
          <a:p>
            <a:r>
              <a:rPr lang="en-US" sz="1300" dirty="0"/>
              <a:t>             $form-&gt;</a:t>
            </a:r>
            <a:r>
              <a:rPr lang="en-US" sz="1300" dirty="0" err="1"/>
              <a:t>setData</a:t>
            </a:r>
            <a:r>
              <a:rPr lang="en-US" sz="1300" dirty="0"/>
              <a:t>($request-&gt;</a:t>
            </a:r>
            <a:r>
              <a:rPr lang="en-US" sz="1300" dirty="0" err="1"/>
              <a:t>getPost</a:t>
            </a:r>
            <a:r>
              <a:rPr lang="en-US" sz="1300" dirty="0"/>
              <a:t>());</a:t>
            </a:r>
          </a:p>
          <a:p>
            <a:endParaRPr lang="en-US" sz="1300" dirty="0"/>
          </a:p>
          <a:p>
            <a:r>
              <a:rPr lang="en-US" sz="1300" dirty="0"/>
              <a:t>             </a:t>
            </a:r>
            <a:r>
              <a:rPr lang="en-US" sz="1300" b="1" dirty="0"/>
              <a:t>if</a:t>
            </a:r>
            <a:r>
              <a:rPr lang="en-US" sz="1300" dirty="0"/>
              <a:t> ($form-&gt;</a:t>
            </a:r>
            <a:r>
              <a:rPr lang="en-US" sz="1300" dirty="0" err="1"/>
              <a:t>isValid</a:t>
            </a:r>
            <a:r>
              <a:rPr lang="en-US" sz="1300" dirty="0"/>
              <a:t>()) {</a:t>
            </a:r>
          </a:p>
          <a:p>
            <a:r>
              <a:rPr lang="en-US" sz="1300" dirty="0"/>
              <a:t>                 $this-&gt;</a:t>
            </a:r>
            <a:r>
              <a:rPr lang="en-US" sz="1300" dirty="0" err="1"/>
              <a:t>getAlbumTable</a:t>
            </a:r>
            <a:r>
              <a:rPr lang="en-US" sz="1300" dirty="0"/>
              <a:t>()-&gt;</a:t>
            </a:r>
            <a:r>
              <a:rPr lang="en-US" sz="1300" dirty="0" err="1"/>
              <a:t>saveAlbum</a:t>
            </a:r>
            <a:r>
              <a:rPr lang="en-US" sz="1300" dirty="0"/>
              <a:t>($album);</a:t>
            </a:r>
          </a:p>
          <a:p>
            <a:endParaRPr lang="en-US" sz="1300" dirty="0"/>
          </a:p>
          <a:p>
            <a:r>
              <a:rPr lang="en-US" sz="1300" dirty="0"/>
              <a:t>                 </a:t>
            </a:r>
            <a:r>
              <a:rPr lang="en-US" sz="1300" i="1" dirty="0"/>
              <a:t>// Redirect to list of albums</a:t>
            </a:r>
            <a:endParaRPr lang="en-US" sz="1300" dirty="0"/>
          </a:p>
          <a:p>
            <a:r>
              <a:rPr lang="en-US" sz="1300" dirty="0"/>
              <a:t>                 </a:t>
            </a:r>
            <a:r>
              <a:rPr lang="en-US" sz="1300" b="1" dirty="0"/>
              <a:t>return</a:t>
            </a:r>
            <a:r>
              <a:rPr lang="en-US" sz="1300" dirty="0"/>
              <a:t> $this-&gt;redirect()-&gt;</a:t>
            </a:r>
            <a:r>
              <a:rPr lang="en-US" sz="1300" dirty="0" err="1"/>
              <a:t>toRoute</a:t>
            </a:r>
            <a:r>
              <a:rPr lang="en-US" sz="1300" dirty="0"/>
              <a:t>('album');</a:t>
            </a:r>
          </a:p>
          <a:p>
            <a:r>
              <a:rPr lang="de-DE" sz="1300" dirty="0"/>
              <a:t>             }</a:t>
            </a:r>
          </a:p>
          <a:p>
            <a:r>
              <a:rPr lang="de-DE" sz="1300" dirty="0"/>
              <a:t>         </a:t>
            </a:r>
            <a:r>
              <a:rPr lang="de-DE" sz="1300" dirty="0" smtClean="0"/>
              <a:t>}</a:t>
            </a:r>
            <a:endParaRPr lang="de-DE" sz="1300" dirty="0"/>
          </a:p>
          <a:p>
            <a:r>
              <a:rPr lang="en-US" sz="1300" dirty="0"/>
              <a:t>         </a:t>
            </a:r>
            <a:r>
              <a:rPr lang="en-US" sz="1300" b="1" dirty="0"/>
              <a:t>return</a:t>
            </a:r>
            <a:r>
              <a:rPr lang="en-US" sz="1300" dirty="0"/>
              <a:t> </a:t>
            </a:r>
            <a:r>
              <a:rPr lang="en-US" sz="1300" b="1" dirty="0"/>
              <a:t>array</a:t>
            </a:r>
            <a:r>
              <a:rPr lang="en-US" sz="1300" dirty="0"/>
              <a:t>(</a:t>
            </a:r>
          </a:p>
          <a:p>
            <a:r>
              <a:rPr lang="en-US" sz="1300" dirty="0"/>
              <a:t>             'id' =&gt; $id,</a:t>
            </a:r>
          </a:p>
          <a:p>
            <a:r>
              <a:rPr lang="en-US" sz="1300" dirty="0"/>
              <a:t>             'form' =&gt; $form,</a:t>
            </a:r>
          </a:p>
          <a:p>
            <a:r>
              <a:rPr lang="de-DE" sz="1300" dirty="0"/>
              <a:t>         );</a:t>
            </a:r>
          </a:p>
          <a:p>
            <a:r>
              <a:rPr lang="de-DE" sz="1300" dirty="0"/>
              <a:t>     }</a:t>
            </a:r>
            <a:endParaRPr lang="vi-VN" sz="1300" dirty="0" smtClean="0"/>
          </a:p>
        </p:txBody>
      </p:sp>
    </p:spTree>
    <p:extLst>
      <p:ext uri="{BB962C8B-B14F-4D97-AF65-F5344CB8AC3E}">
        <p14:creationId xmlns:p14="http://schemas.microsoft.com/office/powerpoint/2010/main" val="613617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Tạo trang sửa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Edit file </a:t>
            </a:r>
            <a:r>
              <a:rPr lang="en-US" sz="2000" i="1" dirty="0"/>
              <a:t>module/Album/</a:t>
            </a:r>
            <a:r>
              <a:rPr lang="en-US" sz="2000" i="1" dirty="0" err="1"/>
              <a:t>src</a:t>
            </a:r>
            <a:r>
              <a:rPr lang="en-US" sz="2000" i="1" dirty="0"/>
              <a:t>/Album/Model/</a:t>
            </a:r>
            <a:r>
              <a:rPr lang="en-US" sz="2000" i="1" dirty="0" err="1"/>
              <a:t>Album.php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498271"/>
            <a:ext cx="8501449" cy="132261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i="1" dirty="0"/>
              <a:t>// Add the following method:</a:t>
            </a:r>
            <a:endParaRPr lang="en-US" sz="1400" dirty="0"/>
          </a:p>
          <a:p>
            <a:r>
              <a:rPr lang="en-US" sz="1400" dirty="0"/>
              <a:t>     </a:t>
            </a:r>
            <a:r>
              <a:rPr lang="en-US" sz="1400" b="1" dirty="0"/>
              <a:t>public</a:t>
            </a:r>
            <a:r>
              <a:rPr lang="en-US" sz="1400" dirty="0"/>
              <a:t> </a:t>
            </a:r>
            <a:r>
              <a:rPr lang="en-US" sz="1400" b="1" dirty="0"/>
              <a:t>function</a:t>
            </a:r>
            <a:r>
              <a:rPr lang="en-US" sz="1400" dirty="0"/>
              <a:t> </a:t>
            </a:r>
            <a:r>
              <a:rPr lang="en-US" sz="1400" dirty="0" err="1"/>
              <a:t>getArrayCopy</a:t>
            </a:r>
            <a:r>
              <a:rPr lang="en-US" sz="1400" dirty="0"/>
              <a:t>()</a:t>
            </a:r>
          </a:p>
          <a:p>
            <a:r>
              <a:rPr lang="de-DE" sz="1400" dirty="0"/>
              <a:t>     {</a:t>
            </a:r>
          </a:p>
          <a:p>
            <a:r>
              <a:rPr lang="de-DE" sz="1400" dirty="0"/>
              <a:t>         </a:t>
            </a:r>
            <a:r>
              <a:rPr lang="de-DE" sz="1400" b="1" dirty="0" err="1"/>
              <a:t>return</a:t>
            </a:r>
            <a:r>
              <a:rPr lang="de-DE" sz="1400" dirty="0"/>
              <a:t> </a:t>
            </a:r>
            <a:r>
              <a:rPr lang="de-DE" sz="1400" dirty="0" err="1"/>
              <a:t>get_object_vars</a:t>
            </a:r>
            <a:r>
              <a:rPr lang="de-DE" sz="1400" dirty="0"/>
              <a:t>($</a:t>
            </a:r>
            <a:r>
              <a:rPr lang="de-DE" sz="1400" dirty="0" err="1"/>
              <a:t>this</a:t>
            </a:r>
            <a:r>
              <a:rPr lang="de-DE" sz="1400" dirty="0"/>
              <a:t>);</a:t>
            </a:r>
          </a:p>
          <a:p>
            <a:r>
              <a:rPr lang="de-DE" sz="1400" dirty="0"/>
              <a:t>     }</a:t>
            </a:r>
            <a:endParaRPr lang="vi-VN" sz="1300" dirty="0" smtClean="0"/>
          </a:p>
        </p:txBody>
      </p:sp>
    </p:spTree>
    <p:extLst>
      <p:ext uri="{BB962C8B-B14F-4D97-AF65-F5344CB8AC3E}">
        <p14:creationId xmlns:p14="http://schemas.microsoft.com/office/powerpoint/2010/main" val="14345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Tạo trang sửa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Edit file </a:t>
            </a:r>
            <a:r>
              <a:rPr lang="en-US" sz="2000" i="1" dirty="0"/>
              <a:t>module/Album/view/album/album/</a:t>
            </a:r>
            <a:r>
              <a:rPr lang="en-US" sz="2000" i="1" dirty="0" err="1"/>
              <a:t>edit.phtml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204356"/>
            <a:ext cx="8501449" cy="453934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/>
              <a:t>&lt;?</a:t>
            </a:r>
            <a:r>
              <a:rPr lang="en-US" sz="1400" dirty="0" err="1" smtClean="0"/>
              <a:t>php</a:t>
            </a:r>
            <a:endParaRPr lang="en-US" sz="1400" dirty="0"/>
          </a:p>
          <a:p>
            <a:r>
              <a:rPr lang="en-US" sz="1400" dirty="0"/>
              <a:t> $title = 'Edit album';</a:t>
            </a:r>
          </a:p>
          <a:p>
            <a:r>
              <a:rPr lang="en-US" sz="1400" dirty="0"/>
              <a:t> $this-&gt;</a:t>
            </a:r>
            <a:r>
              <a:rPr lang="en-US" sz="1400" dirty="0" err="1"/>
              <a:t>headTitle</a:t>
            </a:r>
            <a:r>
              <a:rPr lang="en-US" sz="1400" dirty="0"/>
              <a:t>($title);</a:t>
            </a:r>
          </a:p>
          <a:p>
            <a:r>
              <a:rPr lang="fr-FR" sz="1400" dirty="0"/>
              <a:t> ?&gt;</a:t>
            </a:r>
          </a:p>
          <a:p>
            <a:r>
              <a:rPr lang="fr-FR" sz="1400" dirty="0"/>
              <a:t> &lt;h1&gt;&lt;?</a:t>
            </a:r>
            <a:r>
              <a:rPr lang="fr-FR" sz="1400" dirty="0" err="1"/>
              <a:t>php</a:t>
            </a:r>
            <a:r>
              <a:rPr lang="fr-FR" sz="1400" dirty="0"/>
              <a:t> </a:t>
            </a:r>
            <a:r>
              <a:rPr lang="fr-FR" sz="1400" b="1" dirty="0" err="1"/>
              <a:t>echo</a:t>
            </a:r>
            <a:r>
              <a:rPr lang="fr-FR" sz="1400" dirty="0"/>
              <a:t> $</a:t>
            </a:r>
            <a:r>
              <a:rPr lang="fr-FR" sz="1400" dirty="0" err="1"/>
              <a:t>this</a:t>
            </a:r>
            <a:r>
              <a:rPr lang="fr-FR" sz="1400" dirty="0"/>
              <a:t>-&gt;</a:t>
            </a:r>
            <a:r>
              <a:rPr lang="fr-FR" sz="1400" dirty="0" err="1"/>
              <a:t>escapeHtml</a:t>
            </a:r>
            <a:r>
              <a:rPr lang="fr-FR" sz="1400" dirty="0"/>
              <a:t>($</a:t>
            </a:r>
            <a:r>
              <a:rPr lang="fr-FR" sz="1400" dirty="0" err="1"/>
              <a:t>title</a:t>
            </a:r>
            <a:r>
              <a:rPr lang="fr-FR" sz="1400" dirty="0"/>
              <a:t>); ?&gt;&lt;/h1</a:t>
            </a:r>
            <a:r>
              <a:rPr lang="fr-FR" sz="1400" dirty="0" smtClean="0"/>
              <a:t>&gt;</a:t>
            </a:r>
            <a:endParaRPr lang="fr-FR" sz="1400" dirty="0"/>
          </a:p>
          <a:p>
            <a:r>
              <a:rPr lang="en-US" sz="1400" dirty="0"/>
              <a:t> &lt;?</a:t>
            </a:r>
            <a:r>
              <a:rPr lang="en-US" sz="1400" dirty="0" err="1"/>
              <a:t>php</a:t>
            </a:r>
            <a:endParaRPr lang="en-US" sz="1400" dirty="0"/>
          </a:p>
          <a:p>
            <a:r>
              <a:rPr lang="en-US" sz="1400" dirty="0"/>
              <a:t> $form = $this-&gt;form;</a:t>
            </a:r>
          </a:p>
          <a:p>
            <a:r>
              <a:rPr lang="en-US" sz="1400" dirty="0"/>
              <a:t> $form-&gt;</a:t>
            </a:r>
            <a:r>
              <a:rPr lang="en-US" sz="1400" dirty="0" err="1"/>
              <a:t>setAttribute</a:t>
            </a:r>
            <a:r>
              <a:rPr lang="en-US" sz="1400" dirty="0"/>
              <a:t>('action', $this-&gt;</a:t>
            </a:r>
            <a:r>
              <a:rPr lang="en-US" sz="1400" dirty="0" err="1"/>
              <a:t>url</a:t>
            </a:r>
            <a:r>
              <a:rPr lang="en-US" sz="1400" dirty="0"/>
              <a:t>(</a:t>
            </a:r>
          </a:p>
          <a:p>
            <a:r>
              <a:rPr lang="tr-TR" sz="1400" dirty="0"/>
              <a:t>     '</a:t>
            </a:r>
            <a:r>
              <a:rPr lang="tr-TR" sz="1400" dirty="0" err="1"/>
              <a:t>album</a:t>
            </a:r>
            <a:r>
              <a:rPr lang="tr-TR" sz="1400" dirty="0"/>
              <a:t>',</a:t>
            </a:r>
          </a:p>
          <a:p>
            <a:r>
              <a:rPr lang="hu-HU" sz="1400" dirty="0"/>
              <a:t>     </a:t>
            </a:r>
            <a:r>
              <a:rPr lang="hu-HU" sz="1400" b="1" dirty="0" err="1"/>
              <a:t>array</a:t>
            </a:r>
            <a:r>
              <a:rPr lang="hu-HU" sz="1400" dirty="0"/>
              <a:t>(</a:t>
            </a:r>
          </a:p>
          <a:p>
            <a:r>
              <a:rPr lang="it-IT" sz="1400" dirty="0"/>
              <a:t>         '</a:t>
            </a:r>
            <a:r>
              <a:rPr lang="it-IT" sz="1400" dirty="0" err="1"/>
              <a:t>action</a:t>
            </a:r>
            <a:r>
              <a:rPr lang="it-IT" sz="1400" dirty="0"/>
              <a:t>' =&gt; '</a:t>
            </a:r>
            <a:r>
              <a:rPr lang="it-IT" sz="1400" dirty="0" err="1"/>
              <a:t>edit</a:t>
            </a:r>
            <a:r>
              <a:rPr lang="it-IT" sz="1400" dirty="0"/>
              <a:t>',</a:t>
            </a:r>
          </a:p>
          <a:p>
            <a:r>
              <a:rPr lang="en-US" sz="1400" dirty="0"/>
              <a:t>         'id'     =&gt; $this-&gt;id,</a:t>
            </a:r>
          </a:p>
          <a:p>
            <a:r>
              <a:rPr lang="de-DE" sz="1400" dirty="0"/>
              <a:t>     )</a:t>
            </a:r>
          </a:p>
          <a:p>
            <a:r>
              <a:rPr lang="es-ES_tradnl" sz="1400" dirty="0"/>
              <a:t> ));</a:t>
            </a:r>
          </a:p>
          <a:p>
            <a:r>
              <a:rPr lang="es-ES_tradnl" sz="1400" dirty="0"/>
              <a:t> $</a:t>
            </a:r>
            <a:r>
              <a:rPr lang="es-ES_tradnl" sz="1400" dirty="0" err="1"/>
              <a:t>form</a:t>
            </a:r>
            <a:r>
              <a:rPr lang="es-ES_tradnl" sz="1400" dirty="0"/>
              <a:t>-&gt;prepare</a:t>
            </a:r>
            <a:r>
              <a:rPr lang="es-ES_tradnl" sz="1400" dirty="0" smtClean="0"/>
              <a:t>();</a:t>
            </a:r>
            <a:endParaRPr lang="es-ES_tradnl" sz="1400" dirty="0"/>
          </a:p>
          <a:p>
            <a:r>
              <a:rPr lang="es-ES_tradnl" sz="1400" dirty="0"/>
              <a:t> </a:t>
            </a:r>
            <a:r>
              <a:rPr lang="es-ES_tradnl" sz="1400" b="1" dirty="0"/>
              <a:t>echo</a:t>
            </a:r>
            <a:r>
              <a:rPr lang="es-ES_tradnl" sz="1400" dirty="0"/>
              <a:t> $</a:t>
            </a:r>
            <a:r>
              <a:rPr lang="es-ES_tradnl" sz="1400" dirty="0" err="1"/>
              <a:t>this</a:t>
            </a:r>
            <a:r>
              <a:rPr lang="es-ES_tradnl" sz="1400" dirty="0"/>
              <a:t>-&gt;</a:t>
            </a:r>
            <a:r>
              <a:rPr lang="es-ES_tradnl" sz="1400" dirty="0" err="1"/>
              <a:t>form</a:t>
            </a:r>
            <a:r>
              <a:rPr lang="es-ES_tradnl" sz="1400" dirty="0"/>
              <a:t>()-&gt;</a:t>
            </a:r>
            <a:r>
              <a:rPr lang="es-ES_tradnl" sz="1400" dirty="0" err="1"/>
              <a:t>openTag</a:t>
            </a:r>
            <a:r>
              <a:rPr lang="es-ES_tradnl" sz="1400" dirty="0"/>
              <a:t>($</a:t>
            </a:r>
            <a:r>
              <a:rPr lang="es-ES_tradnl" sz="1400" dirty="0" err="1"/>
              <a:t>form</a:t>
            </a:r>
            <a:r>
              <a:rPr lang="es-ES_tradnl" sz="1400" dirty="0"/>
              <a:t>);</a:t>
            </a:r>
          </a:p>
          <a:p>
            <a:r>
              <a:rPr lang="es-ES_tradnl" sz="1400" dirty="0"/>
              <a:t> </a:t>
            </a:r>
            <a:r>
              <a:rPr lang="es-ES_tradnl" sz="1400" b="1" dirty="0"/>
              <a:t>echo</a:t>
            </a:r>
            <a:r>
              <a:rPr lang="es-ES_tradnl" sz="1400" dirty="0"/>
              <a:t> $</a:t>
            </a:r>
            <a:r>
              <a:rPr lang="es-ES_tradnl" sz="1400" dirty="0" err="1"/>
              <a:t>this</a:t>
            </a:r>
            <a:r>
              <a:rPr lang="es-ES_tradnl" sz="1400" dirty="0"/>
              <a:t>-&gt;</a:t>
            </a:r>
            <a:r>
              <a:rPr lang="es-ES_tradnl" sz="1400" dirty="0" err="1"/>
              <a:t>formHidden</a:t>
            </a:r>
            <a:r>
              <a:rPr lang="es-ES_tradnl" sz="1400" dirty="0"/>
              <a:t>($</a:t>
            </a:r>
            <a:r>
              <a:rPr lang="es-ES_tradnl" sz="1400" dirty="0" err="1"/>
              <a:t>form</a:t>
            </a:r>
            <a:r>
              <a:rPr lang="es-ES_tradnl" sz="1400" dirty="0"/>
              <a:t>-&gt;</a:t>
            </a:r>
            <a:r>
              <a:rPr lang="es-ES_tradnl" sz="1400" dirty="0" err="1"/>
              <a:t>get</a:t>
            </a:r>
            <a:r>
              <a:rPr lang="es-ES_tradnl" sz="1400" dirty="0"/>
              <a:t>('id'));</a:t>
            </a:r>
          </a:p>
          <a:p>
            <a:r>
              <a:rPr lang="es-ES_tradnl" sz="1400" dirty="0"/>
              <a:t> </a:t>
            </a:r>
            <a:r>
              <a:rPr lang="es-ES_tradnl" sz="1400" b="1" dirty="0"/>
              <a:t>echo</a:t>
            </a:r>
            <a:r>
              <a:rPr lang="es-ES_tradnl" sz="1400" dirty="0"/>
              <a:t> $</a:t>
            </a:r>
            <a:r>
              <a:rPr lang="es-ES_tradnl" sz="1400" dirty="0" err="1"/>
              <a:t>this</a:t>
            </a:r>
            <a:r>
              <a:rPr lang="es-ES_tradnl" sz="1400" dirty="0"/>
              <a:t>-&gt;</a:t>
            </a:r>
            <a:r>
              <a:rPr lang="es-ES_tradnl" sz="1400" dirty="0" err="1"/>
              <a:t>formRow</a:t>
            </a:r>
            <a:r>
              <a:rPr lang="es-ES_tradnl" sz="1400" dirty="0"/>
              <a:t>($</a:t>
            </a:r>
            <a:r>
              <a:rPr lang="es-ES_tradnl" sz="1400" dirty="0" err="1"/>
              <a:t>form</a:t>
            </a:r>
            <a:r>
              <a:rPr lang="es-ES_tradnl" sz="1400" dirty="0"/>
              <a:t>-&gt;</a:t>
            </a:r>
            <a:r>
              <a:rPr lang="es-ES_tradnl" sz="1400" dirty="0" err="1"/>
              <a:t>get</a:t>
            </a:r>
            <a:r>
              <a:rPr lang="es-ES_tradnl" sz="1400" dirty="0"/>
              <a:t>('</a:t>
            </a:r>
            <a:r>
              <a:rPr lang="es-ES_tradnl" sz="1400" dirty="0" err="1"/>
              <a:t>title</a:t>
            </a:r>
            <a:r>
              <a:rPr lang="es-ES_tradnl" sz="1400" dirty="0"/>
              <a:t>'));</a:t>
            </a:r>
          </a:p>
          <a:p>
            <a:r>
              <a:rPr lang="es-ES_tradnl" sz="1400" dirty="0"/>
              <a:t> </a:t>
            </a:r>
            <a:r>
              <a:rPr lang="es-ES_tradnl" sz="1400" b="1" dirty="0"/>
              <a:t>echo</a:t>
            </a:r>
            <a:r>
              <a:rPr lang="es-ES_tradnl" sz="1400" dirty="0"/>
              <a:t> $</a:t>
            </a:r>
            <a:r>
              <a:rPr lang="es-ES_tradnl" sz="1400" dirty="0" err="1"/>
              <a:t>this</a:t>
            </a:r>
            <a:r>
              <a:rPr lang="es-ES_tradnl" sz="1400" dirty="0"/>
              <a:t>-&gt;</a:t>
            </a:r>
            <a:r>
              <a:rPr lang="es-ES_tradnl" sz="1400" dirty="0" err="1"/>
              <a:t>formRow</a:t>
            </a:r>
            <a:r>
              <a:rPr lang="es-ES_tradnl" sz="1400" dirty="0"/>
              <a:t>($</a:t>
            </a:r>
            <a:r>
              <a:rPr lang="es-ES_tradnl" sz="1400" dirty="0" err="1"/>
              <a:t>form</a:t>
            </a:r>
            <a:r>
              <a:rPr lang="es-ES_tradnl" sz="1400" dirty="0"/>
              <a:t>-&gt;</a:t>
            </a:r>
            <a:r>
              <a:rPr lang="es-ES_tradnl" sz="1400" dirty="0" err="1"/>
              <a:t>get</a:t>
            </a:r>
            <a:r>
              <a:rPr lang="es-ES_tradnl" sz="1400" dirty="0"/>
              <a:t>('</a:t>
            </a:r>
            <a:r>
              <a:rPr lang="es-ES_tradnl" sz="1400" dirty="0" err="1"/>
              <a:t>artist</a:t>
            </a:r>
            <a:r>
              <a:rPr lang="es-ES_tradnl" sz="1400" dirty="0"/>
              <a:t>'));</a:t>
            </a:r>
          </a:p>
          <a:p>
            <a:r>
              <a:rPr lang="es-ES_tradnl" sz="1400" dirty="0"/>
              <a:t> </a:t>
            </a:r>
            <a:r>
              <a:rPr lang="es-ES_tradnl" sz="1400" b="1" dirty="0"/>
              <a:t>echo</a:t>
            </a:r>
            <a:r>
              <a:rPr lang="es-ES_tradnl" sz="1400" dirty="0"/>
              <a:t> $</a:t>
            </a:r>
            <a:r>
              <a:rPr lang="es-ES_tradnl" sz="1400" dirty="0" err="1"/>
              <a:t>this</a:t>
            </a:r>
            <a:r>
              <a:rPr lang="es-ES_tradnl" sz="1400" dirty="0"/>
              <a:t>-&gt;</a:t>
            </a:r>
            <a:r>
              <a:rPr lang="es-ES_tradnl" sz="1400" dirty="0" err="1"/>
              <a:t>formSubmit</a:t>
            </a:r>
            <a:r>
              <a:rPr lang="es-ES_tradnl" sz="1400" dirty="0"/>
              <a:t>($</a:t>
            </a:r>
            <a:r>
              <a:rPr lang="es-ES_tradnl" sz="1400" dirty="0" err="1"/>
              <a:t>form</a:t>
            </a:r>
            <a:r>
              <a:rPr lang="es-ES_tradnl" sz="1400" dirty="0"/>
              <a:t>-&gt;</a:t>
            </a:r>
            <a:r>
              <a:rPr lang="es-ES_tradnl" sz="1400" dirty="0" err="1"/>
              <a:t>get</a:t>
            </a:r>
            <a:r>
              <a:rPr lang="es-ES_tradnl" sz="1400" dirty="0"/>
              <a:t>('</a:t>
            </a:r>
            <a:r>
              <a:rPr lang="es-ES_tradnl" sz="1400" dirty="0" err="1"/>
              <a:t>submit</a:t>
            </a:r>
            <a:r>
              <a:rPr lang="es-ES_tradnl" sz="1400" dirty="0"/>
              <a:t>'));</a:t>
            </a:r>
          </a:p>
          <a:p>
            <a:r>
              <a:rPr lang="es-ES_tradnl" sz="1400" dirty="0"/>
              <a:t> </a:t>
            </a:r>
            <a:r>
              <a:rPr lang="es-ES_tradnl" sz="1400" b="1" dirty="0"/>
              <a:t>echo</a:t>
            </a:r>
            <a:r>
              <a:rPr lang="es-ES_tradnl" sz="1400" dirty="0"/>
              <a:t> $</a:t>
            </a:r>
            <a:r>
              <a:rPr lang="es-ES_tradnl" sz="1400" dirty="0" err="1"/>
              <a:t>this</a:t>
            </a:r>
            <a:r>
              <a:rPr lang="es-ES_tradnl" sz="1400" dirty="0"/>
              <a:t>-&gt;</a:t>
            </a:r>
            <a:r>
              <a:rPr lang="es-ES_tradnl" sz="1400" dirty="0" err="1"/>
              <a:t>form</a:t>
            </a:r>
            <a:r>
              <a:rPr lang="es-ES_tradnl" sz="1400" dirty="0"/>
              <a:t>()-&gt;</a:t>
            </a:r>
            <a:r>
              <a:rPr lang="es-ES_tradnl" sz="1400" dirty="0" err="1"/>
              <a:t>closeTag</a:t>
            </a:r>
            <a:r>
              <a:rPr lang="es-ES_tradnl" sz="1400" dirty="0"/>
              <a:t>();</a:t>
            </a:r>
            <a:endParaRPr lang="vi-VN" sz="1300" dirty="0" smtClean="0"/>
          </a:p>
        </p:txBody>
      </p:sp>
    </p:spTree>
    <p:extLst>
      <p:ext uri="{BB962C8B-B14F-4D97-AF65-F5344CB8AC3E}">
        <p14:creationId xmlns:p14="http://schemas.microsoft.com/office/powerpoint/2010/main" val="1574746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Kết quả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127" y="1488818"/>
            <a:ext cx="9264985" cy="5859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637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Tạo trang xoá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Edit file </a:t>
            </a:r>
            <a:r>
              <a:rPr lang="en-US" sz="2000" i="1" dirty="0"/>
              <a:t>module/Album/</a:t>
            </a:r>
            <a:r>
              <a:rPr lang="en-US" sz="2000" i="1" dirty="0" err="1"/>
              <a:t>src</a:t>
            </a:r>
            <a:r>
              <a:rPr lang="en-US" sz="2000" i="1" dirty="0"/>
              <a:t>/Album/Controller/</a:t>
            </a:r>
            <a:r>
              <a:rPr lang="en-US" sz="2000" i="1" dirty="0" err="1"/>
              <a:t>AlbumController.php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465614"/>
            <a:ext cx="8501449" cy="427808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300" b="1" dirty="0"/>
              <a:t>public</a:t>
            </a:r>
            <a:r>
              <a:rPr lang="en-US" sz="1300" dirty="0"/>
              <a:t> </a:t>
            </a:r>
            <a:r>
              <a:rPr lang="en-US" sz="1300" b="1" dirty="0"/>
              <a:t>function</a:t>
            </a:r>
            <a:r>
              <a:rPr lang="en-US" sz="1300" dirty="0"/>
              <a:t> </a:t>
            </a:r>
            <a:r>
              <a:rPr lang="en-US" sz="1300" dirty="0" err="1"/>
              <a:t>deleteAction</a:t>
            </a:r>
            <a:r>
              <a:rPr lang="en-US" sz="1300" dirty="0"/>
              <a:t>()</a:t>
            </a:r>
          </a:p>
          <a:p>
            <a:r>
              <a:rPr lang="de-DE" sz="1300" dirty="0"/>
              <a:t>     {</a:t>
            </a:r>
          </a:p>
          <a:p>
            <a:r>
              <a:rPr lang="en-US" sz="1300" dirty="0"/>
              <a:t>         $id = (</a:t>
            </a:r>
            <a:r>
              <a:rPr lang="en-US" sz="1300" dirty="0" err="1"/>
              <a:t>int</a:t>
            </a:r>
            <a:r>
              <a:rPr lang="en-US" sz="1300" dirty="0"/>
              <a:t>) $this-&gt;</a:t>
            </a:r>
            <a:r>
              <a:rPr lang="en-US" sz="1300" dirty="0" err="1"/>
              <a:t>params</a:t>
            </a:r>
            <a:r>
              <a:rPr lang="en-US" sz="1300" dirty="0"/>
              <a:t>()-&gt;</a:t>
            </a:r>
            <a:r>
              <a:rPr lang="en-US" sz="1300" dirty="0" err="1"/>
              <a:t>fromRoute</a:t>
            </a:r>
            <a:r>
              <a:rPr lang="en-US" sz="1300" dirty="0"/>
              <a:t>('id', 0);</a:t>
            </a:r>
          </a:p>
          <a:p>
            <a:r>
              <a:rPr lang="en-US" sz="1300" dirty="0"/>
              <a:t>         </a:t>
            </a:r>
            <a:r>
              <a:rPr lang="en-US" sz="1300" b="1" dirty="0"/>
              <a:t>if</a:t>
            </a:r>
            <a:r>
              <a:rPr lang="en-US" sz="1300" dirty="0"/>
              <a:t> (!$id) {</a:t>
            </a:r>
          </a:p>
          <a:p>
            <a:r>
              <a:rPr lang="en-US" sz="1300" dirty="0"/>
              <a:t>             </a:t>
            </a:r>
            <a:r>
              <a:rPr lang="en-US" sz="1300" b="1" dirty="0"/>
              <a:t>return</a:t>
            </a:r>
            <a:r>
              <a:rPr lang="en-US" sz="1300" dirty="0"/>
              <a:t> $this-&gt;redirect()-&gt;</a:t>
            </a:r>
            <a:r>
              <a:rPr lang="en-US" sz="1300" dirty="0" err="1"/>
              <a:t>toRoute</a:t>
            </a:r>
            <a:r>
              <a:rPr lang="en-US" sz="1300" dirty="0"/>
              <a:t>('album');</a:t>
            </a:r>
          </a:p>
          <a:p>
            <a:r>
              <a:rPr lang="de-DE" sz="1300" dirty="0"/>
              <a:t>         </a:t>
            </a:r>
            <a:r>
              <a:rPr lang="de-DE" sz="1300" dirty="0" smtClean="0"/>
              <a:t>}</a:t>
            </a:r>
            <a:endParaRPr lang="de-DE" sz="1300" dirty="0"/>
          </a:p>
          <a:p>
            <a:r>
              <a:rPr lang="de-DE" sz="1300" dirty="0"/>
              <a:t>         $</a:t>
            </a:r>
            <a:r>
              <a:rPr lang="de-DE" sz="1300" dirty="0" err="1"/>
              <a:t>request</a:t>
            </a:r>
            <a:r>
              <a:rPr lang="de-DE" sz="1300" dirty="0"/>
              <a:t> = $</a:t>
            </a:r>
            <a:r>
              <a:rPr lang="de-DE" sz="1300" dirty="0" err="1"/>
              <a:t>this</a:t>
            </a:r>
            <a:r>
              <a:rPr lang="de-DE" sz="1300" dirty="0"/>
              <a:t>-&gt;</a:t>
            </a:r>
            <a:r>
              <a:rPr lang="de-DE" sz="1300" dirty="0" err="1"/>
              <a:t>getRequest</a:t>
            </a:r>
            <a:r>
              <a:rPr lang="de-DE" sz="1300" dirty="0"/>
              <a:t>();</a:t>
            </a:r>
          </a:p>
          <a:p>
            <a:r>
              <a:rPr lang="en-US" sz="1300" dirty="0"/>
              <a:t>         </a:t>
            </a:r>
            <a:r>
              <a:rPr lang="en-US" sz="1300" b="1" dirty="0"/>
              <a:t>if</a:t>
            </a:r>
            <a:r>
              <a:rPr lang="en-US" sz="1300" dirty="0"/>
              <a:t> ($request-&gt;</a:t>
            </a:r>
            <a:r>
              <a:rPr lang="en-US" sz="1300" dirty="0" err="1"/>
              <a:t>isPost</a:t>
            </a:r>
            <a:r>
              <a:rPr lang="en-US" sz="1300" dirty="0"/>
              <a:t>()) {</a:t>
            </a:r>
          </a:p>
          <a:p>
            <a:r>
              <a:rPr lang="en-US" sz="1300" dirty="0"/>
              <a:t>             $del = $request-&gt;</a:t>
            </a:r>
            <a:r>
              <a:rPr lang="en-US" sz="1300" dirty="0" err="1"/>
              <a:t>getPost</a:t>
            </a:r>
            <a:r>
              <a:rPr lang="en-US" sz="1300" dirty="0"/>
              <a:t>('del', 'No</a:t>
            </a:r>
            <a:r>
              <a:rPr lang="en-US" sz="1300" dirty="0" smtClean="0"/>
              <a:t>');</a:t>
            </a:r>
            <a:endParaRPr lang="en-US" sz="1300" dirty="0"/>
          </a:p>
          <a:p>
            <a:r>
              <a:rPr lang="en-US" sz="1300" dirty="0"/>
              <a:t>             </a:t>
            </a:r>
            <a:r>
              <a:rPr lang="en-US" sz="1300" b="1" dirty="0"/>
              <a:t>if</a:t>
            </a:r>
            <a:r>
              <a:rPr lang="en-US" sz="1300" dirty="0"/>
              <a:t> ($del == 'Yes') {</a:t>
            </a:r>
          </a:p>
          <a:p>
            <a:r>
              <a:rPr lang="en-US" sz="1300" dirty="0"/>
              <a:t>                 $id = (</a:t>
            </a:r>
            <a:r>
              <a:rPr lang="en-US" sz="1300" dirty="0" err="1"/>
              <a:t>int</a:t>
            </a:r>
            <a:r>
              <a:rPr lang="en-US" sz="1300" dirty="0"/>
              <a:t>) $request-&gt;</a:t>
            </a:r>
            <a:r>
              <a:rPr lang="en-US" sz="1300" dirty="0" err="1"/>
              <a:t>getPost</a:t>
            </a:r>
            <a:r>
              <a:rPr lang="en-US" sz="1300" dirty="0"/>
              <a:t>('id');</a:t>
            </a:r>
          </a:p>
          <a:p>
            <a:r>
              <a:rPr lang="en-US" sz="1300" dirty="0"/>
              <a:t>                 $this-&gt;</a:t>
            </a:r>
            <a:r>
              <a:rPr lang="en-US" sz="1300" dirty="0" err="1"/>
              <a:t>getAlbumTable</a:t>
            </a:r>
            <a:r>
              <a:rPr lang="en-US" sz="1300" dirty="0"/>
              <a:t>()-&gt;</a:t>
            </a:r>
            <a:r>
              <a:rPr lang="en-US" sz="1300" dirty="0" err="1"/>
              <a:t>deleteAlbum</a:t>
            </a:r>
            <a:r>
              <a:rPr lang="en-US" sz="1300" dirty="0"/>
              <a:t>($id);</a:t>
            </a:r>
          </a:p>
          <a:p>
            <a:r>
              <a:rPr lang="de-DE" sz="1300" dirty="0"/>
              <a:t>             </a:t>
            </a:r>
            <a:r>
              <a:rPr lang="de-DE" sz="1300" dirty="0" smtClean="0"/>
              <a:t>}</a:t>
            </a:r>
            <a:endParaRPr lang="de-DE" sz="1300" dirty="0"/>
          </a:p>
          <a:p>
            <a:r>
              <a:rPr lang="de-DE" sz="1300" dirty="0"/>
              <a:t>             </a:t>
            </a:r>
            <a:r>
              <a:rPr lang="de-DE" sz="1300" i="1" dirty="0"/>
              <a:t>// Redirect </a:t>
            </a:r>
            <a:r>
              <a:rPr lang="de-DE" sz="1300" i="1" dirty="0" err="1"/>
              <a:t>to</a:t>
            </a:r>
            <a:r>
              <a:rPr lang="de-DE" sz="1300" i="1" dirty="0"/>
              <a:t> </a:t>
            </a:r>
            <a:r>
              <a:rPr lang="de-DE" sz="1300" i="1" dirty="0" err="1"/>
              <a:t>list</a:t>
            </a:r>
            <a:r>
              <a:rPr lang="de-DE" sz="1300" i="1" dirty="0"/>
              <a:t> </a:t>
            </a:r>
            <a:r>
              <a:rPr lang="de-DE" sz="1300" i="1" dirty="0" err="1"/>
              <a:t>of</a:t>
            </a:r>
            <a:r>
              <a:rPr lang="de-DE" sz="1300" i="1" dirty="0"/>
              <a:t> </a:t>
            </a:r>
            <a:r>
              <a:rPr lang="de-DE" sz="1300" i="1" dirty="0" err="1"/>
              <a:t>albums</a:t>
            </a:r>
            <a:endParaRPr lang="de-DE" sz="1300" dirty="0"/>
          </a:p>
          <a:p>
            <a:r>
              <a:rPr lang="de-DE" sz="1300" dirty="0"/>
              <a:t>             </a:t>
            </a:r>
            <a:r>
              <a:rPr lang="de-DE" sz="1300" b="1" dirty="0" err="1"/>
              <a:t>return</a:t>
            </a:r>
            <a:r>
              <a:rPr lang="de-DE" sz="1300" dirty="0"/>
              <a:t> $</a:t>
            </a:r>
            <a:r>
              <a:rPr lang="de-DE" sz="1300" dirty="0" err="1"/>
              <a:t>this</a:t>
            </a:r>
            <a:r>
              <a:rPr lang="de-DE" sz="1300" dirty="0"/>
              <a:t>-&gt;</a:t>
            </a:r>
            <a:r>
              <a:rPr lang="de-DE" sz="1300" dirty="0" err="1"/>
              <a:t>redirect</a:t>
            </a:r>
            <a:r>
              <a:rPr lang="de-DE" sz="1300" dirty="0"/>
              <a:t>()-&gt;</a:t>
            </a:r>
            <a:r>
              <a:rPr lang="de-DE" sz="1300" dirty="0" err="1"/>
              <a:t>toRoute</a:t>
            </a:r>
            <a:r>
              <a:rPr lang="de-DE" sz="1300" dirty="0"/>
              <a:t>('</a:t>
            </a:r>
            <a:r>
              <a:rPr lang="de-DE" sz="1300" dirty="0" err="1"/>
              <a:t>album</a:t>
            </a:r>
            <a:r>
              <a:rPr lang="de-DE" sz="1300" dirty="0"/>
              <a:t>');</a:t>
            </a:r>
          </a:p>
          <a:p>
            <a:r>
              <a:rPr lang="de-DE" sz="1300" dirty="0"/>
              <a:t>         </a:t>
            </a:r>
            <a:r>
              <a:rPr lang="de-DE" sz="1300" dirty="0" smtClean="0"/>
              <a:t>}</a:t>
            </a:r>
            <a:endParaRPr lang="de-DE" sz="1300" dirty="0"/>
          </a:p>
          <a:p>
            <a:r>
              <a:rPr lang="en-US" sz="1300" dirty="0"/>
              <a:t>         </a:t>
            </a:r>
            <a:r>
              <a:rPr lang="en-US" sz="1300" b="1" dirty="0"/>
              <a:t>return</a:t>
            </a:r>
            <a:r>
              <a:rPr lang="en-US" sz="1300" dirty="0"/>
              <a:t> </a:t>
            </a:r>
            <a:r>
              <a:rPr lang="en-US" sz="1300" b="1" dirty="0"/>
              <a:t>array</a:t>
            </a:r>
            <a:r>
              <a:rPr lang="en-US" sz="1300" dirty="0"/>
              <a:t>(</a:t>
            </a:r>
          </a:p>
          <a:p>
            <a:r>
              <a:rPr lang="en-US" sz="1300" dirty="0"/>
              <a:t>             'id'    =&gt; $id,</a:t>
            </a:r>
          </a:p>
          <a:p>
            <a:r>
              <a:rPr lang="en-US" sz="1300" dirty="0"/>
              <a:t>             'album' =&gt; $this-&gt;</a:t>
            </a:r>
            <a:r>
              <a:rPr lang="en-US" sz="1300" dirty="0" err="1"/>
              <a:t>getAlbumTable</a:t>
            </a:r>
            <a:r>
              <a:rPr lang="en-US" sz="1300" dirty="0"/>
              <a:t>()-&gt;</a:t>
            </a:r>
            <a:r>
              <a:rPr lang="en-US" sz="1300" dirty="0" err="1"/>
              <a:t>getAlbum</a:t>
            </a:r>
            <a:r>
              <a:rPr lang="en-US" sz="1300" dirty="0"/>
              <a:t>($id)</a:t>
            </a:r>
          </a:p>
          <a:p>
            <a:r>
              <a:rPr lang="de-DE" sz="1300" dirty="0"/>
              <a:t>         );</a:t>
            </a:r>
          </a:p>
          <a:p>
            <a:r>
              <a:rPr lang="de-DE" sz="1300" dirty="0"/>
              <a:t>     }</a:t>
            </a:r>
            <a:endParaRPr lang="vi-VN" sz="1300" dirty="0" smtClean="0"/>
          </a:p>
        </p:txBody>
      </p:sp>
    </p:spTree>
    <p:extLst>
      <p:ext uri="{BB962C8B-B14F-4D97-AF65-F5344CB8AC3E}">
        <p14:creationId xmlns:p14="http://schemas.microsoft.com/office/powerpoint/2010/main" val="66210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Tạo trang xoá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smtClean="0"/>
              <a:t>Edit file </a:t>
            </a:r>
            <a:r>
              <a:rPr lang="en-US" sz="2000" i="1" dirty="0"/>
              <a:t>module/Album/view/album/album/</a:t>
            </a:r>
            <a:r>
              <a:rPr lang="en-US" sz="2000" i="1" dirty="0" err="1"/>
              <a:t>delete.phtml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61872" y="2220686"/>
            <a:ext cx="8501449" cy="4523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300" dirty="0"/>
              <a:t>&lt;?</a:t>
            </a:r>
            <a:r>
              <a:rPr lang="en-US" sz="1300" dirty="0" err="1" smtClean="0"/>
              <a:t>php</a:t>
            </a:r>
            <a:endParaRPr lang="en-US" sz="1300" dirty="0"/>
          </a:p>
          <a:p>
            <a:r>
              <a:rPr lang="en-US" sz="1300" dirty="0"/>
              <a:t> $title = 'Delete album';</a:t>
            </a:r>
          </a:p>
          <a:p>
            <a:r>
              <a:rPr lang="en-US" sz="1300" dirty="0"/>
              <a:t> $this-&gt;</a:t>
            </a:r>
            <a:r>
              <a:rPr lang="en-US" sz="1300" dirty="0" err="1"/>
              <a:t>headTitle</a:t>
            </a:r>
            <a:r>
              <a:rPr lang="en-US" sz="1300" dirty="0"/>
              <a:t>($title);</a:t>
            </a:r>
          </a:p>
          <a:p>
            <a:r>
              <a:rPr lang="fr-FR" sz="1300" dirty="0"/>
              <a:t> ?&gt;</a:t>
            </a:r>
          </a:p>
          <a:p>
            <a:r>
              <a:rPr lang="fr-FR" sz="1300" dirty="0"/>
              <a:t> &lt;h1&gt;&lt;?</a:t>
            </a:r>
            <a:r>
              <a:rPr lang="fr-FR" sz="1300" dirty="0" err="1"/>
              <a:t>php</a:t>
            </a:r>
            <a:r>
              <a:rPr lang="fr-FR" sz="1300" dirty="0"/>
              <a:t> </a:t>
            </a:r>
            <a:r>
              <a:rPr lang="fr-FR" sz="1300" b="1" dirty="0" err="1"/>
              <a:t>echo</a:t>
            </a:r>
            <a:r>
              <a:rPr lang="fr-FR" sz="1300" dirty="0"/>
              <a:t> $</a:t>
            </a:r>
            <a:r>
              <a:rPr lang="fr-FR" sz="1300" dirty="0" err="1"/>
              <a:t>this</a:t>
            </a:r>
            <a:r>
              <a:rPr lang="fr-FR" sz="1300" dirty="0"/>
              <a:t>-&gt;</a:t>
            </a:r>
            <a:r>
              <a:rPr lang="fr-FR" sz="1300" dirty="0" err="1"/>
              <a:t>escapeHtml</a:t>
            </a:r>
            <a:r>
              <a:rPr lang="fr-FR" sz="1300" dirty="0"/>
              <a:t>($</a:t>
            </a:r>
            <a:r>
              <a:rPr lang="fr-FR" sz="1300" dirty="0" err="1"/>
              <a:t>title</a:t>
            </a:r>
            <a:r>
              <a:rPr lang="fr-FR" sz="1300" dirty="0"/>
              <a:t>); ?&gt;&lt;/h1</a:t>
            </a:r>
            <a:r>
              <a:rPr lang="fr-FR" sz="1300" dirty="0" smtClean="0"/>
              <a:t>&gt;</a:t>
            </a:r>
            <a:endParaRPr lang="fr-FR" sz="1300" dirty="0"/>
          </a:p>
          <a:p>
            <a:r>
              <a:rPr lang="fr-FR" sz="1300" dirty="0"/>
              <a:t> &lt;p&gt;Are </a:t>
            </a:r>
            <a:r>
              <a:rPr lang="fr-FR" sz="1300" dirty="0" err="1"/>
              <a:t>you</a:t>
            </a:r>
            <a:r>
              <a:rPr lang="fr-FR" sz="1300" dirty="0"/>
              <a:t> sure </a:t>
            </a:r>
            <a:r>
              <a:rPr lang="fr-FR" sz="1300" dirty="0" err="1"/>
              <a:t>that</a:t>
            </a:r>
            <a:r>
              <a:rPr lang="fr-FR" sz="1300" dirty="0"/>
              <a:t> </a:t>
            </a:r>
            <a:r>
              <a:rPr lang="fr-FR" sz="1300" dirty="0" err="1"/>
              <a:t>you</a:t>
            </a:r>
            <a:r>
              <a:rPr lang="fr-FR" sz="1300" dirty="0"/>
              <a:t> </a:t>
            </a:r>
            <a:r>
              <a:rPr lang="fr-FR" sz="1300" dirty="0" err="1"/>
              <a:t>want</a:t>
            </a:r>
            <a:r>
              <a:rPr lang="fr-FR" sz="1300" dirty="0"/>
              <a:t> to </a:t>
            </a:r>
            <a:r>
              <a:rPr lang="fr-FR" sz="1300" dirty="0" err="1"/>
              <a:t>delete</a:t>
            </a:r>
            <a:endParaRPr lang="fr-FR" sz="1300" dirty="0"/>
          </a:p>
          <a:p>
            <a:r>
              <a:rPr lang="fr-FR" sz="1300" dirty="0"/>
              <a:t>     '&lt;?</a:t>
            </a:r>
            <a:r>
              <a:rPr lang="fr-FR" sz="1300" dirty="0" err="1"/>
              <a:t>php</a:t>
            </a:r>
            <a:r>
              <a:rPr lang="fr-FR" sz="1300" dirty="0"/>
              <a:t> </a:t>
            </a:r>
            <a:r>
              <a:rPr lang="fr-FR" sz="1300" b="1" dirty="0" err="1"/>
              <a:t>echo</a:t>
            </a:r>
            <a:r>
              <a:rPr lang="fr-FR" sz="1300" dirty="0"/>
              <a:t> $</a:t>
            </a:r>
            <a:r>
              <a:rPr lang="fr-FR" sz="1300" dirty="0" err="1"/>
              <a:t>this</a:t>
            </a:r>
            <a:r>
              <a:rPr lang="fr-FR" sz="1300" dirty="0"/>
              <a:t>-&gt;</a:t>
            </a:r>
            <a:r>
              <a:rPr lang="fr-FR" sz="1300" dirty="0" err="1"/>
              <a:t>escapeHtml</a:t>
            </a:r>
            <a:r>
              <a:rPr lang="fr-FR" sz="1300" dirty="0"/>
              <a:t>($album-&gt;</a:t>
            </a:r>
            <a:r>
              <a:rPr lang="fr-FR" sz="1300" dirty="0" err="1"/>
              <a:t>title</a:t>
            </a:r>
            <a:r>
              <a:rPr lang="fr-FR" sz="1300" dirty="0"/>
              <a:t>); ?&gt;' by</a:t>
            </a:r>
          </a:p>
          <a:p>
            <a:r>
              <a:rPr lang="fr-FR" sz="1300" dirty="0"/>
              <a:t>     '&lt;?</a:t>
            </a:r>
            <a:r>
              <a:rPr lang="fr-FR" sz="1300" dirty="0" err="1"/>
              <a:t>php</a:t>
            </a:r>
            <a:r>
              <a:rPr lang="fr-FR" sz="1300" dirty="0"/>
              <a:t> </a:t>
            </a:r>
            <a:r>
              <a:rPr lang="fr-FR" sz="1300" b="1" dirty="0" err="1"/>
              <a:t>echo</a:t>
            </a:r>
            <a:r>
              <a:rPr lang="fr-FR" sz="1300" dirty="0"/>
              <a:t> $</a:t>
            </a:r>
            <a:r>
              <a:rPr lang="fr-FR" sz="1300" dirty="0" err="1"/>
              <a:t>this</a:t>
            </a:r>
            <a:r>
              <a:rPr lang="fr-FR" sz="1300" dirty="0"/>
              <a:t>-&gt;</a:t>
            </a:r>
            <a:r>
              <a:rPr lang="fr-FR" sz="1300" dirty="0" err="1"/>
              <a:t>escapeHtml</a:t>
            </a:r>
            <a:r>
              <a:rPr lang="fr-FR" sz="1300" dirty="0"/>
              <a:t>($album-&gt;</a:t>
            </a:r>
            <a:r>
              <a:rPr lang="fr-FR" sz="1300" dirty="0" err="1"/>
              <a:t>artist</a:t>
            </a:r>
            <a:r>
              <a:rPr lang="fr-FR" sz="1300" dirty="0"/>
              <a:t>); ?&gt;'?</a:t>
            </a:r>
          </a:p>
          <a:p>
            <a:r>
              <a:rPr lang="en-US" sz="1300" dirty="0"/>
              <a:t> &lt;/p&gt;</a:t>
            </a:r>
          </a:p>
          <a:p>
            <a:r>
              <a:rPr lang="en-US" sz="1300" dirty="0"/>
              <a:t> &lt;?</a:t>
            </a:r>
            <a:r>
              <a:rPr lang="en-US" sz="1300" dirty="0" err="1"/>
              <a:t>php</a:t>
            </a:r>
            <a:endParaRPr lang="en-US" sz="1300" dirty="0"/>
          </a:p>
          <a:p>
            <a:r>
              <a:rPr lang="en-US" sz="1300" dirty="0"/>
              <a:t> $</a:t>
            </a:r>
            <a:r>
              <a:rPr lang="en-US" sz="1300" dirty="0" err="1"/>
              <a:t>url</a:t>
            </a:r>
            <a:r>
              <a:rPr lang="en-US" sz="1300" dirty="0"/>
              <a:t> = $this-&gt;</a:t>
            </a:r>
            <a:r>
              <a:rPr lang="en-US" sz="1300" dirty="0" err="1"/>
              <a:t>url</a:t>
            </a:r>
            <a:r>
              <a:rPr lang="en-US" sz="1300" dirty="0"/>
              <a:t>('album', </a:t>
            </a:r>
            <a:r>
              <a:rPr lang="en-US" sz="1300" b="1" dirty="0"/>
              <a:t>array</a:t>
            </a:r>
            <a:r>
              <a:rPr lang="en-US" sz="1300" dirty="0"/>
              <a:t>(</a:t>
            </a:r>
          </a:p>
          <a:p>
            <a:r>
              <a:rPr lang="en-US" sz="1300" dirty="0"/>
              <a:t>     'action' =&gt; 'delete',</a:t>
            </a:r>
          </a:p>
          <a:p>
            <a:r>
              <a:rPr lang="en-US" sz="1300" dirty="0"/>
              <a:t>     'id'     =&gt; $this-&gt;id,</a:t>
            </a:r>
          </a:p>
          <a:p>
            <a:r>
              <a:rPr lang="es-ES_tradnl" sz="1300" dirty="0"/>
              <a:t> ));</a:t>
            </a:r>
          </a:p>
          <a:p>
            <a:r>
              <a:rPr lang="fr-FR" sz="1300" dirty="0"/>
              <a:t> ?&gt;</a:t>
            </a:r>
          </a:p>
          <a:p>
            <a:r>
              <a:rPr lang="fr-FR" sz="1300" dirty="0"/>
              <a:t> &lt;</a:t>
            </a:r>
            <a:r>
              <a:rPr lang="fr-FR" sz="1300" dirty="0" err="1"/>
              <a:t>form</a:t>
            </a:r>
            <a:r>
              <a:rPr lang="fr-FR" sz="1300" dirty="0"/>
              <a:t> action="&lt;?</a:t>
            </a:r>
            <a:r>
              <a:rPr lang="fr-FR" sz="1300" dirty="0" err="1"/>
              <a:t>php</a:t>
            </a:r>
            <a:r>
              <a:rPr lang="fr-FR" sz="1300" dirty="0"/>
              <a:t> </a:t>
            </a:r>
            <a:r>
              <a:rPr lang="fr-FR" sz="1300" b="1" dirty="0" err="1"/>
              <a:t>echo</a:t>
            </a:r>
            <a:r>
              <a:rPr lang="fr-FR" sz="1300" dirty="0"/>
              <a:t> $url; ?&gt;" </a:t>
            </a:r>
            <a:r>
              <a:rPr lang="fr-FR" sz="1300" dirty="0" err="1"/>
              <a:t>method</a:t>
            </a:r>
            <a:r>
              <a:rPr lang="fr-FR" sz="1300" dirty="0"/>
              <a:t>="post"&gt;</a:t>
            </a:r>
          </a:p>
          <a:p>
            <a:r>
              <a:rPr lang="hr-HR" sz="1300" dirty="0"/>
              <a:t> &lt;div&gt;</a:t>
            </a:r>
          </a:p>
          <a:p>
            <a:r>
              <a:rPr lang="en-US" sz="1300" dirty="0"/>
              <a:t>     &lt;input type="hidden" name="id" value="&lt;?</a:t>
            </a:r>
            <a:r>
              <a:rPr lang="en-US" sz="1300" dirty="0" err="1"/>
              <a:t>php</a:t>
            </a:r>
            <a:r>
              <a:rPr lang="en-US" sz="1300" dirty="0"/>
              <a:t> </a:t>
            </a:r>
            <a:r>
              <a:rPr lang="en-US" sz="1300" b="1" dirty="0"/>
              <a:t>echo</a:t>
            </a:r>
            <a:r>
              <a:rPr lang="en-US" sz="1300" dirty="0"/>
              <a:t> (</a:t>
            </a:r>
            <a:r>
              <a:rPr lang="en-US" sz="1300" dirty="0" err="1"/>
              <a:t>int</a:t>
            </a:r>
            <a:r>
              <a:rPr lang="en-US" sz="1300" dirty="0"/>
              <a:t>) $album-&gt;id; ?&gt;" /&gt;</a:t>
            </a:r>
          </a:p>
          <a:p>
            <a:r>
              <a:rPr lang="en-US" sz="1300" dirty="0"/>
              <a:t>     &lt;input type="submit" name="del" value="Yes" /&gt;</a:t>
            </a:r>
          </a:p>
          <a:p>
            <a:r>
              <a:rPr lang="en-US" sz="1300" dirty="0"/>
              <a:t>     &lt;input type="submit" name="del" value="No" /&gt;</a:t>
            </a:r>
          </a:p>
          <a:p>
            <a:r>
              <a:rPr lang="en-US" sz="1300" dirty="0"/>
              <a:t> &lt;/div&gt;</a:t>
            </a:r>
          </a:p>
          <a:p>
            <a:r>
              <a:rPr lang="en-US" sz="1300" dirty="0"/>
              <a:t> &lt;/form&gt;</a:t>
            </a:r>
            <a:endParaRPr lang="vi-VN" sz="1300" dirty="0" smtClean="0"/>
          </a:p>
        </p:txBody>
      </p:sp>
    </p:spTree>
    <p:extLst>
      <p:ext uri="{BB962C8B-B14F-4D97-AF65-F5344CB8AC3E}">
        <p14:creationId xmlns:p14="http://schemas.microsoft.com/office/powerpoint/2010/main" val="1300231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Kết quả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218" y="1469130"/>
            <a:ext cx="9167014" cy="5797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555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Cám</a:t>
            </a:r>
            <a:r>
              <a:rPr lang="en-US" dirty="0" smtClean="0"/>
              <a:t> </a:t>
            </a:r>
            <a:r>
              <a:rPr lang="en-US" dirty="0" err="1" smtClean="0"/>
              <a:t>Ơn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://www.imagefully.com/wp-content/uploads/2015/05/Thank-You-For-Listening-Card-By-Lyraeri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0864" y="2249743"/>
            <a:ext cx="4677376" cy="350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850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Cài</a:t>
            </a:r>
            <a:r>
              <a:rPr lang="en-US" dirty="0" smtClean="0"/>
              <a:t> </a:t>
            </a:r>
            <a:r>
              <a:rPr lang="en-US" dirty="0" err="1" smtClean="0"/>
              <a:t>đặt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Cài</a:t>
            </a:r>
            <a:r>
              <a:rPr lang="en-US" dirty="0" smtClean="0"/>
              <a:t> </a:t>
            </a:r>
            <a:r>
              <a:rPr lang="en-US" dirty="0" err="1" smtClean="0"/>
              <a:t>đặt</a:t>
            </a:r>
            <a:r>
              <a:rPr lang="en-US" dirty="0" smtClean="0"/>
              <a:t> </a:t>
            </a:r>
            <a:r>
              <a:rPr lang="en-US" dirty="0"/>
              <a:t>web server</a:t>
            </a:r>
          </a:p>
          <a:p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smtClean="0"/>
              <a:t>PHP</a:t>
            </a:r>
            <a:endParaRPr lang="en-US" dirty="0"/>
          </a:p>
          <a:p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 smtClean="0"/>
              <a:t> database (MySQL)</a:t>
            </a:r>
          </a:p>
          <a:p>
            <a:r>
              <a:rPr lang="en-US" dirty="0" err="1" smtClean="0"/>
              <a:t>Môi</a:t>
            </a:r>
            <a:r>
              <a:rPr lang="en-US" dirty="0" smtClean="0"/>
              <a:t> </a:t>
            </a:r>
            <a:r>
              <a:rPr lang="en-US" dirty="0" err="1" smtClean="0"/>
              <a:t>trường</a:t>
            </a:r>
            <a:r>
              <a:rPr lang="en-US" dirty="0" smtClean="0"/>
              <a:t> </a:t>
            </a:r>
            <a:r>
              <a:rPr lang="en-US" dirty="0" err="1" smtClean="0"/>
              <a:t>gợi</a:t>
            </a:r>
            <a:r>
              <a:rPr lang="en-US" dirty="0" smtClean="0"/>
              <a:t> ý:</a:t>
            </a:r>
          </a:p>
          <a:p>
            <a:pPr lvl="1"/>
            <a:r>
              <a:rPr lang="en-US" dirty="0"/>
              <a:t>LAMP (Linux + Apache + MySQL + PHP</a:t>
            </a:r>
            <a:r>
              <a:rPr lang="en-US" dirty="0" smtClean="0"/>
              <a:t>) -&gt; </a:t>
            </a:r>
            <a:r>
              <a:rPr lang="en-US" dirty="0" err="1" smtClean="0"/>
              <a:t>Nên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endParaRPr lang="en-US" dirty="0"/>
          </a:p>
          <a:p>
            <a:pPr lvl="1"/>
            <a:r>
              <a:rPr lang="en-US" dirty="0"/>
              <a:t>XAMPP (Apache + </a:t>
            </a:r>
            <a:r>
              <a:rPr lang="en-US" dirty="0" err="1"/>
              <a:t>MariaDB</a:t>
            </a:r>
            <a:r>
              <a:rPr lang="en-US" dirty="0"/>
              <a:t> + PHP + Perl)</a:t>
            </a:r>
          </a:p>
          <a:p>
            <a:pPr lvl="1"/>
            <a:r>
              <a:rPr lang="en-US" dirty="0" err="1"/>
              <a:t>Zend</a:t>
            </a:r>
            <a:r>
              <a:rPr lang="en-US" dirty="0"/>
              <a:t> </a:t>
            </a:r>
            <a:r>
              <a:rPr lang="en-US" dirty="0" smtClean="0"/>
              <a:t>Server + MySQL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879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Cú</a:t>
            </a:r>
            <a:r>
              <a:rPr lang="en-US" dirty="0"/>
              <a:t> </a:t>
            </a:r>
            <a:r>
              <a:rPr lang="en-US" dirty="0" err="1"/>
              <a:t>pháp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Code PHP </a:t>
            </a:r>
            <a:r>
              <a:rPr lang="en-US" sz="2000" dirty="0" err="1"/>
              <a:t>được</a:t>
            </a:r>
            <a:r>
              <a:rPr lang="en-US" sz="2000" dirty="0"/>
              <a:t> </a:t>
            </a:r>
            <a:r>
              <a:rPr lang="en-US" sz="2000" dirty="0" err="1"/>
              <a:t>bao</a:t>
            </a:r>
            <a:r>
              <a:rPr lang="en-US" sz="2000" dirty="0"/>
              <a:t> </a:t>
            </a:r>
            <a:r>
              <a:rPr lang="en-US" sz="2000" dirty="0" err="1"/>
              <a:t>bởi</a:t>
            </a:r>
            <a:r>
              <a:rPr lang="en-US" sz="2000" dirty="0"/>
              <a:t> </a:t>
            </a:r>
            <a:r>
              <a:rPr lang="en-US" sz="2000" dirty="0" err="1"/>
              <a:t>cặp</a:t>
            </a:r>
            <a:r>
              <a:rPr lang="en-US" sz="2000" dirty="0"/>
              <a:t> </a:t>
            </a:r>
            <a:r>
              <a:rPr lang="en-US" sz="2000" dirty="0" err="1"/>
              <a:t>thẻ</a:t>
            </a:r>
            <a:r>
              <a:rPr lang="en-US" sz="2000" dirty="0"/>
              <a:t> </a:t>
            </a:r>
            <a:r>
              <a:rPr lang="en-US" sz="2000" b="1" dirty="0"/>
              <a:t>&lt;?</a:t>
            </a:r>
            <a:r>
              <a:rPr lang="en-US" sz="2000" b="1" dirty="0" err="1"/>
              <a:t>php</a:t>
            </a:r>
            <a:r>
              <a:rPr lang="en-US" sz="2000" b="1" dirty="0"/>
              <a:t> ?&gt;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1367481" y="2232454"/>
            <a:ext cx="8501449" cy="56841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dirty="0"/>
              <a:t>&lt;?</a:t>
            </a:r>
            <a:r>
              <a:rPr lang="en-US" sz="1050" dirty="0" err="1"/>
              <a:t>php</a:t>
            </a:r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 smtClean="0"/>
              <a:t>	echo </a:t>
            </a:r>
            <a:r>
              <a:rPr lang="en-US" sz="1050" dirty="0"/>
              <a:t>"Hello World!";</a:t>
            </a:r>
            <a:br>
              <a:rPr lang="en-US" sz="1050" dirty="0"/>
            </a:br>
            <a:r>
              <a:rPr lang="en-US" sz="1050" dirty="0"/>
              <a:t>?&gt;</a:t>
            </a:r>
          </a:p>
        </p:txBody>
      </p:sp>
    </p:spTree>
    <p:extLst>
      <p:ext uri="{BB962C8B-B14F-4D97-AF65-F5344CB8AC3E}">
        <p14:creationId xmlns:p14="http://schemas.microsoft.com/office/powerpoint/2010/main" val="1805627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B4B30"/>
      </a:accent2>
      <a:accent3>
        <a:srgbClr val="B5AE53"/>
      </a:accent3>
      <a:accent4>
        <a:srgbClr val="6F6A7A"/>
      </a:accent4>
      <a:accent5>
        <a:srgbClr val="E8B54D"/>
      </a:accent5>
      <a:accent6>
        <a:srgbClr val="8A7952"/>
      </a:accent6>
      <a:hlink>
        <a:srgbClr val="9F9F0B"/>
      </a:hlink>
      <a:folHlink>
        <a:srgbClr val="B2B2B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View" id="{BA0EB5A6-F2D4-4F82-977B-64ADEE4A2A69}" vid="{3866257B-E5CE-4C43-9210-F2DE76BE10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1653</TotalTime>
  <Words>4934</Words>
  <Application>Microsoft Office PowerPoint</Application>
  <PresentationFormat>Custom</PresentationFormat>
  <Paragraphs>1096</Paragraphs>
  <Slides>77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78" baseType="lpstr">
      <vt:lpstr>View</vt:lpstr>
      <vt:lpstr>PHP &amp; Zend 2</vt:lpstr>
      <vt:lpstr>Nội Dung</vt:lpstr>
      <vt:lpstr>Cơ bản về PHP</vt:lpstr>
      <vt:lpstr>PHP là gì?</vt:lpstr>
      <vt:lpstr>PHP File là gì?</vt:lpstr>
      <vt:lpstr>PHP có thể làm gì?</vt:lpstr>
      <vt:lpstr>Tại sao chọn PHP?</vt:lpstr>
      <vt:lpstr>Cài đặt</vt:lpstr>
      <vt:lpstr>Cú pháp</vt:lpstr>
      <vt:lpstr>Ghi chú</vt:lpstr>
      <vt:lpstr>Phân biệt HOA thường trong php</vt:lpstr>
      <vt:lpstr>Biến trong PHP</vt:lpstr>
      <vt:lpstr>Hiển thị giá trị của biến</vt:lpstr>
      <vt:lpstr>Phạm vi của biến</vt:lpstr>
      <vt:lpstr>Phạm vi của biến</vt:lpstr>
      <vt:lpstr>Phạm vi của biến</vt:lpstr>
      <vt:lpstr>Phạm vi của biến</vt:lpstr>
      <vt:lpstr>Biến trong class</vt:lpstr>
      <vt:lpstr>Kiểu dữ liệu</vt:lpstr>
      <vt:lpstr>Hằng số</vt:lpstr>
      <vt:lpstr>Hằng số</vt:lpstr>
      <vt:lpstr>Toán tử toán học</vt:lpstr>
      <vt:lpstr>Toán tử gán giá trị</vt:lpstr>
      <vt:lpstr>Toán tử so sánh</vt:lpstr>
      <vt:lpstr>Toán tử tang/ giảm giá trị</vt:lpstr>
      <vt:lpstr>Toán tử logic</vt:lpstr>
      <vt:lpstr>Toán tử chuỗi</vt:lpstr>
      <vt:lpstr>Toán tủ mảng</vt:lpstr>
      <vt:lpstr>Mệnh đề If else</vt:lpstr>
      <vt:lpstr>Mệnh đề switch </vt:lpstr>
      <vt:lpstr>Vòng lập while</vt:lpstr>
      <vt:lpstr>Vòng lập for</vt:lpstr>
      <vt:lpstr>Function</vt:lpstr>
      <vt:lpstr>Các biến Superglobals</vt:lpstr>
      <vt:lpstr>Lấy giá trị từ form sử dụng $_POST</vt:lpstr>
      <vt:lpstr>Lấy giá trị từ form sử dụng $_GET</vt:lpstr>
      <vt:lpstr>Composer là gì?</vt:lpstr>
      <vt:lpstr>Zend 2 là gì?</vt:lpstr>
      <vt:lpstr>Cài đặt</vt:lpstr>
      <vt:lpstr>Cấu hình vhost và hosts</vt:lpstr>
      <vt:lpstr>Giao diện Zend 2</vt:lpstr>
      <vt:lpstr>Cài đặt Zend Tool</vt:lpstr>
      <vt:lpstr>Tạo module Album</vt:lpstr>
      <vt:lpstr>Danh sách chức năng</vt:lpstr>
      <vt:lpstr>Khai báo controller và route</vt:lpstr>
      <vt:lpstr>Khai báo controller và route</vt:lpstr>
      <vt:lpstr>Danh sách url</vt:lpstr>
      <vt:lpstr>Tạo controller</vt:lpstr>
      <vt:lpstr>Tạo action</vt:lpstr>
      <vt:lpstr>Tạo databse</vt:lpstr>
      <vt:lpstr>Tạo model</vt:lpstr>
      <vt:lpstr>Tạo TableGateway</vt:lpstr>
      <vt:lpstr>Tạo TableGateway</vt:lpstr>
      <vt:lpstr>Tạo TableGateway</vt:lpstr>
      <vt:lpstr>Cấu hình ServiceManager</vt:lpstr>
      <vt:lpstr>Cấu hình ServiceManager</vt:lpstr>
      <vt:lpstr>Cấu hình database</vt:lpstr>
      <vt:lpstr>Cấu hình database</vt:lpstr>
      <vt:lpstr>Lấy danh sách album</vt:lpstr>
      <vt:lpstr>Hiển thị danh sách album</vt:lpstr>
      <vt:lpstr>Kết quả</vt:lpstr>
      <vt:lpstr>Tạo form</vt:lpstr>
      <vt:lpstr>Tạo form</vt:lpstr>
      <vt:lpstr>Khai báo InputFilter</vt:lpstr>
      <vt:lpstr>Khai báo InputFilter</vt:lpstr>
      <vt:lpstr>Tạo trang thêm mới</vt:lpstr>
      <vt:lpstr>Tạo trang thêm mới</vt:lpstr>
      <vt:lpstr>Kết quả</vt:lpstr>
      <vt:lpstr>Tạo trang sửa</vt:lpstr>
      <vt:lpstr>Tạo trang sửa</vt:lpstr>
      <vt:lpstr>Tạo trang sửa</vt:lpstr>
      <vt:lpstr>Tạo trang sửa</vt:lpstr>
      <vt:lpstr>Kết quả</vt:lpstr>
      <vt:lpstr>Tạo trang xoá</vt:lpstr>
      <vt:lpstr>Tạo trang xoá</vt:lpstr>
      <vt:lpstr>Kết quả</vt:lpstr>
      <vt:lpstr>Cám Ơn!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pvduy</dc:creator>
  <cp:lastModifiedBy>ITO</cp:lastModifiedBy>
  <cp:revision>375</cp:revision>
  <dcterms:created xsi:type="dcterms:W3CDTF">2016-05-20T08:18:53Z</dcterms:created>
  <dcterms:modified xsi:type="dcterms:W3CDTF">2017-08-09T07:02:37Z</dcterms:modified>
</cp:coreProperties>
</file>

<file path=docProps/thumbnail.jpeg>
</file>